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14" r:id="rId4"/>
    <p:sldMasterId id="2147483753" r:id="rId5"/>
  </p:sldMasterIdLst>
  <p:notesMasterIdLst>
    <p:notesMasterId r:id="rId24"/>
  </p:notesMasterIdLst>
  <p:handoutMasterIdLst>
    <p:handoutMasterId r:id="rId25"/>
  </p:handoutMasterIdLst>
  <p:sldIdLst>
    <p:sldId id="256" r:id="rId6"/>
    <p:sldId id="288" r:id="rId7"/>
    <p:sldId id="259" r:id="rId8"/>
    <p:sldId id="260" r:id="rId9"/>
    <p:sldId id="261" r:id="rId10"/>
    <p:sldId id="262" r:id="rId11"/>
    <p:sldId id="298" r:id="rId12"/>
    <p:sldId id="277" r:id="rId13"/>
    <p:sldId id="282" r:id="rId14"/>
    <p:sldId id="278" r:id="rId15"/>
    <p:sldId id="279" r:id="rId16"/>
    <p:sldId id="280" r:id="rId17"/>
    <p:sldId id="281" r:id="rId18"/>
    <p:sldId id="283" r:id="rId19"/>
    <p:sldId id="284" r:id="rId20"/>
    <p:sldId id="285" r:id="rId21"/>
    <p:sldId id="286" r:id="rId22"/>
    <p:sldId id="287" r:id="rId23"/>
  </p:sldIdLst>
  <p:sldSz cx="9144000" cy="6858000" type="screen4x3"/>
  <p:notesSz cx="6950075" cy="9236075"/>
  <p:custDataLst>
    <p:tags r:id="rId2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282828"/>
    <a:srgbClr val="000F52"/>
    <a:srgbClr val="C1DFF0"/>
    <a:srgbClr val="832633"/>
    <a:srgbClr val="4EA145"/>
    <a:srgbClr val="005180"/>
    <a:srgbClr val="80D0FF"/>
    <a:srgbClr val="00273A"/>
    <a:srgbClr val="F897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86463" autoAdjust="0"/>
  </p:normalViewPr>
  <p:slideViewPr>
    <p:cSldViewPr>
      <p:cViewPr varScale="1">
        <p:scale>
          <a:sx n="106" d="100"/>
          <a:sy n="106" d="100"/>
        </p:scale>
        <p:origin x="1110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E4E5784D-0020-464E-A020-908F066C18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9363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B05C8F78-6883-40E7-A022-6AC258BC0628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97000" y="1154113"/>
            <a:ext cx="4156075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008" y="4444861"/>
            <a:ext cx="5560060" cy="3636705"/>
          </a:xfrm>
          <a:prstGeom prst="rect">
            <a:avLst/>
          </a:prstGeom>
        </p:spPr>
        <p:txBody>
          <a:bodyPr vert="horz" lIns="92492" tIns="46246" rIns="92492" bIns="4624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F91376E9-FDE7-43DD-B903-D6E6F87AC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6259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Line Title - Standar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196BBAE6-1590-A359-8BDF-703D2AFB38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9222" y="247453"/>
            <a:ext cx="8539978" cy="482374"/>
          </a:xfrm>
          <a:prstGeom prst="rect">
            <a:avLst/>
          </a:prstGeom>
        </p:spPr>
        <p:txBody>
          <a:bodyPr vert="horz" lIns="0" tIns="45720" rIns="91440" bIns="45720" rtlCol="0" anchor="t" anchorCtr="0">
            <a:noAutofit/>
          </a:bodyPr>
          <a:lstStyle/>
          <a:p>
            <a:r>
              <a:rPr lang="en-US" dirty="0"/>
              <a:t>Click to edit single line title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6DA7D46-88FB-E431-7761-206DC40DC60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98450" y="914400"/>
            <a:ext cx="8540750" cy="5334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65496585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168" userDrawn="1">
          <p15:clr>
            <a:srgbClr val="A4A3A4"/>
          </p15:clr>
        </p15:guide>
        <p15:guide id="2" orient="horz" pos="696" userDrawn="1">
          <p15:clr>
            <a:srgbClr val="A4A3A4"/>
          </p15:clr>
        </p15:guide>
        <p15:guide id="3" orient="horz" pos="432" userDrawn="1">
          <p15:clr>
            <a:srgbClr val="A4A3A4"/>
          </p15:clr>
        </p15:guide>
        <p15:guide id="4" pos="5568" userDrawn="1">
          <p15:clr>
            <a:srgbClr val="A4A3A4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Slide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1A667F2-55D5-6C40-AEFE-D131462879C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lum bright="70000" contrast="-70000"/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" t="1468" r="45338" b="2557"/>
          <a:stretch/>
        </p:blipFill>
        <p:spPr>
          <a:xfrm>
            <a:off x="5362942" y="0"/>
            <a:ext cx="3781058" cy="6858000"/>
          </a:xfrm>
          <a:prstGeom prst="rect">
            <a:avLst/>
          </a:prstGeom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05F4809E-40B0-8128-7EB5-FF151D43383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7285" y="5996309"/>
            <a:ext cx="2626752" cy="19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D885EED-A83E-B2EE-5054-6AA6FC9BD9E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8259" y="2705725"/>
            <a:ext cx="3891341" cy="1446550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algn="l">
              <a:defRPr sz="4400" b="0" i="0">
                <a:solidFill>
                  <a:schemeClr val="bg2"/>
                </a:solidFill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Click to Edit Section Title</a:t>
            </a:r>
          </a:p>
        </p:txBody>
      </p:sp>
    </p:spTree>
    <p:extLst>
      <p:ext uri="{BB962C8B-B14F-4D97-AF65-F5344CB8AC3E}">
        <p14:creationId xmlns:p14="http://schemas.microsoft.com/office/powerpoint/2010/main" val="37115439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A4A3A4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with Eyebrow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F597CD7-E926-78D0-EACB-2EA5047279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9080" cy="6861810"/>
          </a:xfrm>
          <a:prstGeom prst="rect">
            <a:avLst/>
          </a:prstGeom>
        </p:spPr>
      </p:pic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7394C1EA-08A5-5ADA-1299-8149127B2B8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85800" y="1597863"/>
            <a:ext cx="2667000" cy="529387"/>
          </a:xfrm>
          <a:solidFill>
            <a:schemeClr val="accent1"/>
          </a:solidFill>
        </p:spPr>
        <p:txBody>
          <a:bodyPr lIns="182880" tIns="182880" rIns="182880" bIns="182880" anchor="ctr" anchorCtr="0">
            <a:noAutofit/>
          </a:bodyPr>
          <a:lstStyle>
            <a:lvl1pPr marL="0" indent="0" algn="ctr">
              <a:buNone/>
              <a:defRPr sz="1600" spc="100" baseline="0">
                <a:solidFill>
                  <a:schemeClr val="bg1"/>
                </a:solidFill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EYEBROW</a:t>
            </a:r>
          </a:p>
        </p:txBody>
      </p:sp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DF4FFA98-78A1-1DAE-7CEB-382FE6D9A3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5800" y="2475046"/>
            <a:ext cx="3429000" cy="1742274"/>
          </a:xfrm>
        </p:spPr>
        <p:txBody>
          <a:bodyPr anchor="ctr" anchorCtr="0">
            <a:noAutofit/>
          </a:bodyPr>
          <a:lstStyle>
            <a:lvl1pPr marL="0" indent="0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None/>
              <a:defRPr sz="4800" spc="-100" baseline="0">
                <a:solidFill>
                  <a:schemeClr val="bg1"/>
                </a:solidFill>
                <a:latin typeface="+mj-lt"/>
              </a:defRPr>
            </a:lvl1pPr>
            <a:lvl4pPr marL="1371600" indent="0">
              <a:buNone/>
              <a:defRPr/>
            </a:lvl4pPr>
          </a:lstStyle>
          <a:p>
            <a:pPr lvl="0"/>
            <a:r>
              <a:rPr lang="en-US" dirty="0"/>
              <a:t>Main Title Can Be Written Here</a:t>
            </a:r>
          </a:p>
        </p:txBody>
      </p:sp>
      <p:sp>
        <p:nvSpPr>
          <p:cNvPr id="6" name="Text Placeholder 16">
            <a:extLst>
              <a:ext uri="{FF2B5EF4-FFF2-40B4-BE49-F238E27FC236}">
                <a16:creationId xmlns:a16="http://schemas.microsoft.com/office/drawing/2014/main" id="{554B40BE-820D-474C-A6DA-205BCF19701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5800" y="4565116"/>
            <a:ext cx="2209800" cy="5334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2000">
                <a:solidFill>
                  <a:schemeClr val="bg1">
                    <a:alpha val="6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Supporting Information Here</a:t>
            </a:r>
          </a:p>
        </p:txBody>
      </p:sp>
    </p:spTree>
    <p:extLst>
      <p:ext uri="{BB962C8B-B14F-4D97-AF65-F5344CB8AC3E}">
        <p14:creationId xmlns:p14="http://schemas.microsoft.com/office/powerpoint/2010/main" val="288965321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Grid x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 hasCustomPrompt="1"/>
          </p:nvPr>
        </p:nvSpPr>
        <p:spPr>
          <a:xfrm>
            <a:off x="705319" y="1905633"/>
            <a:ext cx="1519553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2B882E99-E343-7B4B-BF52-12E66D813AA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777536" y="1905633"/>
            <a:ext cx="1519553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10" name="Picture Placeholder 3">
            <a:extLst>
              <a:ext uri="{FF2B5EF4-FFF2-40B4-BE49-F238E27FC236}">
                <a16:creationId xmlns:a16="http://schemas.microsoft.com/office/drawing/2014/main" id="{C4919BD6-83A4-E746-B2BF-1CFD96E2B39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849753" y="1905633"/>
            <a:ext cx="1519553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C718B226-CB2F-6644-83F7-38F04947659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921971" y="1905633"/>
            <a:ext cx="1519553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20" name="Picture Placeholder 3">
            <a:extLst>
              <a:ext uri="{FF2B5EF4-FFF2-40B4-BE49-F238E27FC236}">
                <a16:creationId xmlns:a16="http://schemas.microsoft.com/office/drawing/2014/main" id="{F15B9589-8AEF-2048-B301-1175DAF94F4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05319" y="3234530"/>
            <a:ext cx="1519553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21" name="Picture Placeholder 3">
            <a:extLst>
              <a:ext uri="{FF2B5EF4-FFF2-40B4-BE49-F238E27FC236}">
                <a16:creationId xmlns:a16="http://schemas.microsoft.com/office/drawing/2014/main" id="{84FB0BB6-196E-E547-B04A-FEDAD4475F5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777536" y="3234530"/>
            <a:ext cx="1519553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22" name="Picture Placeholder 3">
            <a:extLst>
              <a:ext uri="{FF2B5EF4-FFF2-40B4-BE49-F238E27FC236}">
                <a16:creationId xmlns:a16="http://schemas.microsoft.com/office/drawing/2014/main" id="{EB3BC396-1E86-7D47-8563-1ECEC76A4A0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849753" y="3234530"/>
            <a:ext cx="1519553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23" name="Picture Placeholder 3">
            <a:extLst>
              <a:ext uri="{FF2B5EF4-FFF2-40B4-BE49-F238E27FC236}">
                <a16:creationId xmlns:a16="http://schemas.microsoft.com/office/drawing/2014/main" id="{1D881A92-C6B2-134F-9B20-C63613787A8C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921971" y="3234530"/>
            <a:ext cx="1519553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24" name="Picture Placeholder 3">
            <a:extLst>
              <a:ext uri="{FF2B5EF4-FFF2-40B4-BE49-F238E27FC236}">
                <a16:creationId xmlns:a16="http://schemas.microsoft.com/office/drawing/2014/main" id="{2EE954E9-ED00-104C-8F72-3AF288110813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705319" y="4563428"/>
            <a:ext cx="1519553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25" name="Picture Placeholder 3">
            <a:extLst>
              <a:ext uri="{FF2B5EF4-FFF2-40B4-BE49-F238E27FC236}">
                <a16:creationId xmlns:a16="http://schemas.microsoft.com/office/drawing/2014/main" id="{ED805BB6-2877-8E45-A70D-9CC1A857245C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2777536" y="4563428"/>
            <a:ext cx="1519553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26" name="Picture Placeholder 3">
            <a:extLst>
              <a:ext uri="{FF2B5EF4-FFF2-40B4-BE49-F238E27FC236}">
                <a16:creationId xmlns:a16="http://schemas.microsoft.com/office/drawing/2014/main" id="{01E42478-3F1B-B645-B531-FA34CC510CEF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849753" y="4563428"/>
            <a:ext cx="1519553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27" name="Picture Placeholder 3">
            <a:extLst>
              <a:ext uri="{FF2B5EF4-FFF2-40B4-BE49-F238E27FC236}">
                <a16:creationId xmlns:a16="http://schemas.microsoft.com/office/drawing/2014/main" id="{6300A2CE-DD25-7745-B3A6-24749D5C3F09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6921971" y="4563428"/>
            <a:ext cx="1519553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F7E81E69-36DA-BB52-1DF4-837D05AA8E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9222" y="247453"/>
            <a:ext cx="8636000" cy="482374"/>
          </a:xfrm>
          <a:prstGeom prst="rect">
            <a:avLst/>
          </a:prstGeom>
        </p:spPr>
        <p:txBody>
          <a:bodyPr vert="horz" lIns="0" tIns="45720" rIns="91440" bIns="45720" rtlCol="0" anchor="t" anchorCtr="0">
            <a:noAutofit/>
          </a:bodyPr>
          <a:lstStyle/>
          <a:p>
            <a:r>
              <a:rPr lang="en-US" dirty="0"/>
              <a:t>Click to edit single line title</a:t>
            </a:r>
          </a:p>
        </p:txBody>
      </p:sp>
    </p:spTree>
    <p:extLst>
      <p:ext uri="{BB962C8B-B14F-4D97-AF65-F5344CB8AC3E}">
        <p14:creationId xmlns:p14="http://schemas.microsoft.com/office/powerpoint/2010/main" val="1782154673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Grid x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 hasCustomPrompt="1"/>
          </p:nvPr>
        </p:nvSpPr>
        <p:spPr>
          <a:xfrm>
            <a:off x="512279" y="1397633"/>
            <a:ext cx="1296201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1454E170-989F-C44C-AC7F-7B6D6AB7BD9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196299" y="1397633"/>
            <a:ext cx="1296201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17" name="Picture Placeholder 3">
            <a:extLst>
              <a:ext uri="{FF2B5EF4-FFF2-40B4-BE49-F238E27FC236}">
                <a16:creationId xmlns:a16="http://schemas.microsoft.com/office/drawing/2014/main" id="{2B119790-44CE-5549-9D2D-212C762274F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880319" y="1397633"/>
            <a:ext cx="1296201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18" name="Picture Placeholder 3">
            <a:extLst>
              <a:ext uri="{FF2B5EF4-FFF2-40B4-BE49-F238E27FC236}">
                <a16:creationId xmlns:a16="http://schemas.microsoft.com/office/drawing/2014/main" id="{E855A92C-D8E4-D24C-88F9-7E190DD2DE6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564339" y="1397633"/>
            <a:ext cx="1296201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19" name="Picture Placeholder 3">
            <a:extLst>
              <a:ext uri="{FF2B5EF4-FFF2-40B4-BE49-F238E27FC236}">
                <a16:creationId xmlns:a16="http://schemas.microsoft.com/office/drawing/2014/main" id="{7C3173E7-26E9-BD45-9723-03179F71BA3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248359" y="1397633"/>
            <a:ext cx="1296201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28" name="Picture Placeholder 3">
            <a:extLst>
              <a:ext uri="{FF2B5EF4-FFF2-40B4-BE49-F238E27FC236}">
                <a16:creationId xmlns:a16="http://schemas.microsoft.com/office/drawing/2014/main" id="{CBC8BC18-D51A-4E4A-89F5-78E648FDFC0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12279" y="2687953"/>
            <a:ext cx="1296201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29" name="Picture Placeholder 3">
            <a:extLst>
              <a:ext uri="{FF2B5EF4-FFF2-40B4-BE49-F238E27FC236}">
                <a16:creationId xmlns:a16="http://schemas.microsoft.com/office/drawing/2014/main" id="{2C1DF23E-0532-3D41-94D6-242E60DA2EB5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196299" y="2687953"/>
            <a:ext cx="1296201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30" name="Picture Placeholder 3">
            <a:extLst>
              <a:ext uri="{FF2B5EF4-FFF2-40B4-BE49-F238E27FC236}">
                <a16:creationId xmlns:a16="http://schemas.microsoft.com/office/drawing/2014/main" id="{54016DD2-E118-4E44-A30C-062275E449F6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3880319" y="2687953"/>
            <a:ext cx="1296201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31" name="Picture Placeholder 3">
            <a:extLst>
              <a:ext uri="{FF2B5EF4-FFF2-40B4-BE49-F238E27FC236}">
                <a16:creationId xmlns:a16="http://schemas.microsoft.com/office/drawing/2014/main" id="{D80CE63D-064A-D548-91F1-895E634F0756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5564339" y="2687953"/>
            <a:ext cx="1296201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32" name="Picture Placeholder 3">
            <a:extLst>
              <a:ext uri="{FF2B5EF4-FFF2-40B4-BE49-F238E27FC236}">
                <a16:creationId xmlns:a16="http://schemas.microsoft.com/office/drawing/2014/main" id="{CDA29DB9-62F8-2C44-ADB9-E3E894ED6244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7248359" y="2687953"/>
            <a:ext cx="1296201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33" name="Picture Placeholder 3">
            <a:extLst>
              <a:ext uri="{FF2B5EF4-FFF2-40B4-BE49-F238E27FC236}">
                <a16:creationId xmlns:a16="http://schemas.microsoft.com/office/drawing/2014/main" id="{63E594D4-AF73-0F47-9926-9FBE25A8140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12279" y="3914036"/>
            <a:ext cx="1296201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34" name="Picture Placeholder 3">
            <a:extLst>
              <a:ext uri="{FF2B5EF4-FFF2-40B4-BE49-F238E27FC236}">
                <a16:creationId xmlns:a16="http://schemas.microsoft.com/office/drawing/2014/main" id="{BCC4934F-113B-4041-936F-FD4CA001AFA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2196299" y="3914036"/>
            <a:ext cx="1296201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35" name="Picture Placeholder 3">
            <a:extLst>
              <a:ext uri="{FF2B5EF4-FFF2-40B4-BE49-F238E27FC236}">
                <a16:creationId xmlns:a16="http://schemas.microsoft.com/office/drawing/2014/main" id="{9B106577-F6DF-6A40-930C-A357F2E8DCE6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3880319" y="3914036"/>
            <a:ext cx="1296201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36" name="Picture Placeholder 3">
            <a:extLst>
              <a:ext uri="{FF2B5EF4-FFF2-40B4-BE49-F238E27FC236}">
                <a16:creationId xmlns:a16="http://schemas.microsoft.com/office/drawing/2014/main" id="{8E8361F5-47F6-F840-BADA-786A739FC564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5564339" y="3914036"/>
            <a:ext cx="1296201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37" name="Picture Placeholder 3">
            <a:extLst>
              <a:ext uri="{FF2B5EF4-FFF2-40B4-BE49-F238E27FC236}">
                <a16:creationId xmlns:a16="http://schemas.microsoft.com/office/drawing/2014/main" id="{FFE1DE6D-C456-9C40-9E7F-1E1F6CDECD40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7248359" y="3914036"/>
            <a:ext cx="1296201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38" name="Picture Placeholder 3">
            <a:extLst>
              <a:ext uri="{FF2B5EF4-FFF2-40B4-BE49-F238E27FC236}">
                <a16:creationId xmlns:a16="http://schemas.microsoft.com/office/drawing/2014/main" id="{704F5F85-AF14-F846-84F4-C59DD46306BC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512279" y="5140119"/>
            <a:ext cx="1296201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39" name="Picture Placeholder 3">
            <a:extLst>
              <a:ext uri="{FF2B5EF4-FFF2-40B4-BE49-F238E27FC236}">
                <a16:creationId xmlns:a16="http://schemas.microsoft.com/office/drawing/2014/main" id="{F189E000-72BE-8D46-84B1-5C278E9619CD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2196299" y="5140119"/>
            <a:ext cx="1296201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40" name="Picture Placeholder 3">
            <a:extLst>
              <a:ext uri="{FF2B5EF4-FFF2-40B4-BE49-F238E27FC236}">
                <a16:creationId xmlns:a16="http://schemas.microsoft.com/office/drawing/2014/main" id="{C9137346-1110-3641-BDA1-865320D7B824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3880319" y="5140119"/>
            <a:ext cx="1296201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41" name="Picture Placeholder 3">
            <a:extLst>
              <a:ext uri="{FF2B5EF4-FFF2-40B4-BE49-F238E27FC236}">
                <a16:creationId xmlns:a16="http://schemas.microsoft.com/office/drawing/2014/main" id="{15DEEE8A-092A-264A-8B58-165DF770D2D9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5564339" y="5140119"/>
            <a:ext cx="1296201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42" name="Picture Placeholder 3">
            <a:extLst>
              <a:ext uri="{FF2B5EF4-FFF2-40B4-BE49-F238E27FC236}">
                <a16:creationId xmlns:a16="http://schemas.microsoft.com/office/drawing/2014/main" id="{C4B3FF14-AF4B-AC49-BD30-32F270917F16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7248359" y="5140119"/>
            <a:ext cx="1296201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685B5CF-D8F7-8741-1C0C-C3352E82F9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9222" y="247453"/>
            <a:ext cx="8636000" cy="482374"/>
          </a:xfrm>
          <a:prstGeom prst="rect">
            <a:avLst/>
          </a:prstGeom>
        </p:spPr>
        <p:txBody>
          <a:bodyPr vert="horz" lIns="0" tIns="45720" rIns="91440" bIns="45720" rtlCol="0" anchor="t" anchorCtr="0">
            <a:noAutofit/>
          </a:bodyPr>
          <a:lstStyle/>
          <a:p>
            <a:r>
              <a:rPr lang="en-US" dirty="0"/>
              <a:t>Click to edit single line title</a:t>
            </a:r>
          </a:p>
        </p:txBody>
      </p:sp>
    </p:spTree>
    <p:extLst>
      <p:ext uri="{BB962C8B-B14F-4D97-AF65-F5344CB8AC3E}">
        <p14:creationId xmlns:p14="http://schemas.microsoft.com/office/powerpoint/2010/main" val="1014042748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Image - No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685799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i="1" baseline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Insert full page image</a:t>
            </a:r>
            <a:br>
              <a:rPr lang="en-US" dirty="0"/>
            </a:br>
            <a:r>
              <a:rPr lang="en-US" dirty="0"/>
              <a:t>by clicking here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0" y="6149340"/>
            <a:ext cx="914400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952761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149340"/>
            <a:ext cx="914400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768501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ideo Media Slide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/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1129553"/>
            <a:ext cx="9144000" cy="501689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i="1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video media</a:t>
            </a:r>
            <a:br>
              <a:rPr lang="en-US" dirty="0"/>
            </a:br>
            <a:r>
              <a:rPr lang="en-US" dirty="0"/>
              <a:t>by clicking here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8CD5D2FD-C8D7-AC42-BA7D-2E4675DDE3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1855" y="6430439"/>
            <a:ext cx="2025510" cy="152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886527B-BFDF-F442-829C-E6D37B178A6A}"/>
              </a:ext>
            </a:extLst>
          </p:cNvPr>
          <p:cNvSpPr txBox="1"/>
          <p:nvPr userDrawn="1"/>
        </p:nvSpPr>
        <p:spPr>
          <a:xfrm>
            <a:off x="8493281" y="6392202"/>
            <a:ext cx="4733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4E4ABD32-5A74-244B-A760-1535606102F9}" type="slidenum">
              <a:rPr lang="en-US" sz="1050" b="0" i="0" smtClean="0">
                <a:solidFill>
                  <a:schemeClr val="bg1">
                    <a:lumMod val="65000"/>
                  </a:schemeClr>
                </a:solidFill>
                <a:latin typeface="IBM Plex Sans Light" panose="020B0403050203000203" pitchFamily="34" charset="0"/>
              </a:rPr>
              <a:pPr algn="r"/>
              <a:t>‹#›</a:t>
            </a:fld>
            <a:endParaRPr lang="en-US" sz="1050" b="0" i="0" dirty="0">
              <a:solidFill>
                <a:schemeClr val="bg1">
                  <a:lumMod val="65000"/>
                </a:schemeClr>
              </a:solidFill>
              <a:latin typeface="IBM Plex Sans Light" panose="020B0403050203000203" pitchFamily="34" charset="0"/>
            </a:endParaRP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A37BF208-0ABD-0FAB-7BE0-65F88EF9A9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9222" y="247453"/>
            <a:ext cx="8539978" cy="482374"/>
          </a:xfrm>
          <a:prstGeom prst="rect">
            <a:avLst/>
          </a:prstGeom>
        </p:spPr>
        <p:txBody>
          <a:bodyPr vert="horz" lIns="0" tIns="45720" rIns="91440" bIns="45720" rtlCol="0" anchor="t" anchorCtr="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single line title</a:t>
            </a:r>
          </a:p>
        </p:txBody>
      </p:sp>
    </p:spTree>
    <p:extLst>
      <p:ext uri="{BB962C8B-B14F-4D97-AF65-F5344CB8AC3E}">
        <p14:creationId xmlns:p14="http://schemas.microsoft.com/office/powerpoint/2010/main" val="421123526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Name Half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B9CEED9D-0D74-5241-A028-E63E2604C10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052045" y="-15838"/>
            <a:ext cx="5091955" cy="6889676"/>
          </a:xfrm>
          <a:custGeom>
            <a:avLst/>
            <a:gdLst>
              <a:gd name="connsiteX0" fmla="*/ 0 w 4572002"/>
              <a:gd name="connsiteY0" fmla="*/ 0 h 6858000"/>
              <a:gd name="connsiteX1" fmla="*/ 4572002 w 4572002"/>
              <a:gd name="connsiteY1" fmla="*/ 0 h 6858000"/>
              <a:gd name="connsiteX2" fmla="*/ 4572002 w 4572002"/>
              <a:gd name="connsiteY2" fmla="*/ 6858000 h 6858000"/>
              <a:gd name="connsiteX3" fmla="*/ 0 w 4572002"/>
              <a:gd name="connsiteY3" fmla="*/ 6858000 h 6858000"/>
              <a:gd name="connsiteX4" fmla="*/ 0 w 4572002"/>
              <a:gd name="connsiteY4" fmla="*/ 0 h 6858000"/>
              <a:gd name="connsiteX0" fmla="*/ 0 w 4970035"/>
              <a:gd name="connsiteY0" fmla="*/ 0 h 6868758"/>
              <a:gd name="connsiteX1" fmla="*/ 4970035 w 4970035"/>
              <a:gd name="connsiteY1" fmla="*/ 10758 h 6868758"/>
              <a:gd name="connsiteX2" fmla="*/ 4970035 w 4970035"/>
              <a:gd name="connsiteY2" fmla="*/ 6868758 h 6868758"/>
              <a:gd name="connsiteX3" fmla="*/ 398033 w 4970035"/>
              <a:gd name="connsiteY3" fmla="*/ 6868758 h 6868758"/>
              <a:gd name="connsiteX4" fmla="*/ 0 w 4970035"/>
              <a:gd name="connsiteY4" fmla="*/ 0 h 6868758"/>
              <a:gd name="connsiteX0" fmla="*/ 0 w 4970035"/>
              <a:gd name="connsiteY0" fmla="*/ 0 h 6879516"/>
              <a:gd name="connsiteX1" fmla="*/ 4970035 w 4970035"/>
              <a:gd name="connsiteY1" fmla="*/ 10758 h 6879516"/>
              <a:gd name="connsiteX2" fmla="*/ 4970035 w 4970035"/>
              <a:gd name="connsiteY2" fmla="*/ 6868758 h 6879516"/>
              <a:gd name="connsiteX3" fmla="*/ 731520 w 4970035"/>
              <a:gd name="connsiteY3" fmla="*/ 6879516 h 6879516"/>
              <a:gd name="connsiteX4" fmla="*/ 0 w 4970035"/>
              <a:gd name="connsiteY4" fmla="*/ 0 h 6879516"/>
              <a:gd name="connsiteX0" fmla="*/ 254000 w 4238515"/>
              <a:gd name="connsiteY0" fmla="*/ 0 h 6869356"/>
              <a:gd name="connsiteX1" fmla="*/ 4238515 w 4238515"/>
              <a:gd name="connsiteY1" fmla="*/ 598 h 6869356"/>
              <a:gd name="connsiteX2" fmla="*/ 4238515 w 4238515"/>
              <a:gd name="connsiteY2" fmla="*/ 6858598 h 6869356"/>
              <a:gd name="connsiteX3" fmla="*/ 0 w 4238515"/>
              <a:gd name="connsiteY3" fmla="*/ 6869356 h 6869356"/>
              <a:gd name="connsiteX4" fmla="*/ 254000 w 4238515"/>
              <a:gd name="connsiteY4" fmla="*/ 0 h 6869356"/>
              <a:gd name="connsiteX0" fmla="*/ 690880 w 4675395"/>
              <a:gd name="connsiteY0" fmla="*/ 0 h 6869356"/>
              <a:gd name="connsiteX1" fmla="*/ 4675395 w 4675395"/>
              <a:gd name="connsiteY1" fmla="*/ 598 h 6869356"/>
              <a:gd name="connsiteX2" fmla="*/ 4675395 w 4675395"/>
              <a:gd name="connsiteY2" fmla="*/ 6858598 h 6869356"/>
              <a:gd name="connsiteX3" fmla="*/ 0 w 4675395"/>
              <a:gd name="connsiteY3" fmla="*/ 6869356 h 6869356"/>
              <a:gd name="connsiteX4" fmla="*/ 690880 w 4675395"/>
              <a:gd name="connsiteY4" fmla="*/ 0 h 6869356"/>
              <a:gd name="connsiteX0" fmla="*/ 447040 w 4675395"/>
              <a:gd name="connsiteY0" fmla="*/ 19722 h 6868758"/>
              <a:gd name="connsiteX1" fmla="*/ 4675395 w 4675395"/>
              <a:gd name="connsiteY1" fmla="*/ 0 h 6868758"/>
              <a:gd name="connsiteX2" fmla="*/ 4675395 w 4675395"/>
              <a:gd name="connsiteY2" fmla="*/ 6858000 h 6868758"/>
              <a:gd name="connsiteX3" fmla="*/ 0 w 4675395"/>
              <a:gd name="connsiteY3" fmla="*/ 6868758 h 6868758"/>
              <a:gd name="connsiteX4" fmla="*/ 447040 w 4675395"/>
              <a:gd name="connsiteY4" fmla="*/ 19722 h 6868758"/>
              <a:gd name="connsiteX0" fmla="*/ 447040 w 4675395"/>
              <a:gd name="connsiteY0" fmla="*/ 0 h 6889676"/>
              <a:gd name="connsiteX1" fmla="*/ 4675395 w 4675395"/>
              <a:gd name="connsiteY1" fmla="*/ 20918 h 6889676"/>
              <a:gd name="connsiteX2" fmla="*/ 4675395 w 4675395"/>
              <a:gd name="connsiteY2" fmla="*/ 6878918 h 6889676"/>
              <a:gd name="connsiteX3" fmla="*/ 0 w 4675395"/>
              <a:gd name="connsiteY3" fmla="*/ 6889676 h 6889676"/>
              <a:gd name="connsiteX4" fmla="*/ 447040 w 4675395"/>
              <a:gd name="connsiteY4" fmla="*/ 0 h 6889676"/>
              <a:gd name="connsiteX0" fmla="*/ 436880 w 4675395"/>
              <a:gd name="connsiteY0" fmla="*/ 0 h 6879516"/>
              <a:gd name="connsiteX1" fmla="*/ 4675395 w 4675395"/>
              <a:gd name="connsiteY1" fmla="*/ 10758 h 6879516"/>
              <a:gd name="connsiteX2" fmla="*/ 4675395 w 4675395"/>
              <a:gd name="connsiteY2" fmla="*/ 6868758 h 6879516"/>
              <a:gd name="connsiteX3" fmla="*/ 0 w 4675395"/>
              <a:gd name="connsiteY3" fmla="*/ 6879516 h 6879516"/>
              <a:gd name="connsiteX4" fmla="*/ 436880 w 4675395"/>
              <a:gd name="connsiteY4" fmla="*/ 0 h 6879516"/>
              <a:gd name="connsiteX0" fmla="*/ 853440 w 5091955"/>
              <a:gd name="connsiteY0" fmla="*/ 0 h 6889676"/>
              <a:gd name="connsiteX1" fmla="*/ 5091955 w 5091955"/>
              <a:gd name="connsiteY1" fmla="*/ 10758 h 6889676"/>
              <a:gd name="connsiteX2" fmla="*/ 5091955 w 5091955"/>
              <a:gd name="connsiteY2" fmla="*/ 6868758 h 6889676"/>
              <a:gd name="connsiteX3" fmla="*/ 0 w 5091955"/>
              <a:gd name="connsiteY3" fmla="*/ 6889676 h 6889676"/>
              <a:gd name="connsiteX4" fmla="*/ 853440 w 5091955"/>
              <a:gd name="connsiteY4" fmla="*/ 0 h 6889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91955" h="6889676">
                <a:moveTo>
                  <a:pt x="853440" y="0"/>
                </a:moveTo>
                <a:lnTo>
                  <a:pt x="5091955" y="10758"/>
                </a:lnTo>
                <a:lnTo>
                  <a:pt x="5091955" y="6868758"/>
                </a:lnTo>
                <a:lnTo>
                  <a:pt x="0" y="6889676"/>
                </a:lnTo>
                <a:lnTo>
                  <a:pt x="853440" y="0"/>
                </a:lnTo>
                <a:close/>
              </a:path>
            </a:pathLst>
          </a:custGeom>
          <a:blipFill>
            <a:blip r:embed="rId2"/>
            <a:stretch>
              <a:fillRect l="-12708" t="-5683" r="-8946" b="-17493"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800" i="1" baseline="0"/>
            </a:lvl1pPr>
          </a:lstStyle>
          <a:p>
            <a:r>
              <a:rPr lang="en-US" dirty="0"/>
              <a:t>Click here to insert an image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A719385-C3CC-BD4A-98BD-D593676347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8648" y="2286000"/>
            <a:ext cx="3673641" cy="11430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lnSpc>
                <a:spcPts val="5360"/>
              </a:lnSpc>
              <a:defRPr sz="4800" b="0" i="0"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Lawyer </a:t>
            </a:r>
            <a:br>
              <a:rPr lang="en-US" dirty="0"/>
            </a:br>
            <a:r>
              <a:rPr lang="en-US" dirty="0"/>
              <a:t>Name</a:t>
            </a:r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19086834-71F0-8143-8228-F08ED159099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8649" y="3886201"/>
            <a:ext cx="3673641" cy="20575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lnSpc>
                <a:spcPts val="2400"/>
              </a:lnSpc>
              <a:spcBef>
                <a:spcPts val="0"/>
              </a:spcBef>
              <a:spcAft>
                <a:spcPts val="600"/>
              </a:spcAft>
              <a:buNone/>
              <a:defRPr sz="2000" b="0" i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Role</a:t>
            </a:r>
          </a:p>
        </p:txBody>
      </p:sp>
      <p:sp>
        <p:nvSpPr>
          <p:cNvPr id="2" name="Text Placeholder 13">
            <a:extLst>
              <a:ext uri="{FF2B5EF4-FFF2-40B4-BE49-F238E27FC236}">
                <a16:creationId xmlns:a16="http://schemas.microsoft.com/office/drawing/2014/main" id="{D86BBDF7-09BE-8CEF-8EE6-CCD28363A5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8649" y="4267200"/>
            <a:ext cx="3673641" cy="20575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lnSpc>
                <a:spcPts val="2400"/>
              </a:lnSpc>
              <a:spcBef>
                <a:spcPts val="0"/>
              </a:spcBef>
              <a:spcAft>
                <a:spcPts val="600"/>
              </a:spcAft>
              <a:buNone/>
              <a:defRPr sz="2000" b="1" i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Office</a:t>
            </a:r>
          </a:p>
        </p:txBody>
      </p:sp>
    </p:spTree>
    <p:extLst>
      <p:ext uri="{BB962C8B-B14F-4D97-AF65-F5344CB8AC3E}">
        <p14:creationId xmlns:p14="http://schemas.microsoft.com/office/powerpoint/2010/main" val="3966044673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o Page - Sing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half" idx="10" hasCustomPrompt="1"/>
          </p:nvPr>
        </p:nvSpPr>
        <p:spPr>
          <a:xfrm>
            <a:off x="2550694" y="1803400"/>
            <a:ext cx="6136105" cy="41274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2550694" y="1066800"/>
            <a:ext cx="6136105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2000" b="0" i="0" baseline="0">
                <a:solidFill>
                  <a:schemeClr val="accent6"/>
                </a:solidFill>
                <a:latin typeface="Cambria" panose="02040503050406030204" pitchFamily="18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2550694" y="1435100"/>
            <a:ext cx="6136105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200" b="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Role | Office | 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19882E89-52B5-3C63-9418-7F5ECB92E18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04800" y="1066800"/>
            <a:ext cx="2057400" cy="20574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6C734AC-C421-4A01-4D1E-966DB547A2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9222" y="247453"/>
            <a:ext cx="8636000" cy="482374"/>
          </a:xfrm>
          <a:prstGeom prst="rect">
            <a:avLst/>
          </a:prstGeom>
        </p:spPr>
        <p:txBody>
          <a:bodyPr vert="horz" lIns="0" tIns="45720" rIns="91440" bIns="45720" rtlCol="0" anchor="t" anchorCtr="0">
            <a:noAutofit/>
          </a:bodyPr>
          <a:lstStyle/>
          <a:p>
            <a:r>
              <a:rPr lang="en-US" dirty="0"/>
              <a:t>Click to edit single line title</a:t>
            </a:r>
          </a:p>
        </p:txBody>
      </p:sp>
    </p:spTree>
    <p:extLst>
      <p:ext uri="{BB962C8B-B14F-4D97-AF65-F5344CB8AC3E}">
        <p14:creationId xmlns:p14="http://schemas.microsoft.com/office/powerpoint/2010/main" val="1670560853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o Page - 2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 hasCustomPrompt="1"/>
          </p:nvPr>
        </p:nvSpPr>
        <p:spPr>
          <a:xfrm>
            <a:off x="304800" y="1023619"/>
            <a:ext cx="2057400" cy="20574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304800" y="3352800"/>
            <a:ext cx="2057400" cy="20574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724996AA-2DB0-2783-6F85-F1DB6B6D05B7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>
          <a:xfrm>
            <a:off x="2550694" y="1696720"/>
            <a:ext cx="6136105" cy="13843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542A700-B6D9-C0F4-ABEA-966286682C36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2550694" y="1023619"/>
            <a:ext cx="6136105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800" b="0" i="0" baseline="0">
                <a:solidFill>
                  <a:schemeClr val="accent6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43E3C0F6-A04E-B2D7-BE91-5EFCFC3246D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50694" y="1360169"/>
            <a:ext cx="6136105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200" b="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Role | Office | 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38B18B69-5E70-278A-6F0E-988725E61B72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2550694" y="4025900"/>
            <a:ext cx="6136105" cy="13843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43A53B52-0B1F-2308-191B-DC4EF52A0FD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550694" y="3352799"/>
            <a:ext cx="6136105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800" b="0" i="0" baseline="0">
                <a:solidFill>
                  <a:schemeClr val="accent6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F7BFE027-54CE-9F80-2431-94584193084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550694" y="3689349"/>
            <a:ext cx="6136105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200" b="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Role | Office | 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1AC35F9-D1E6-E0D9-245F-DB19D7E615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9222" y="247453"/>
            <a:ext cx="8636000" cy="482374"/>
          </a:xfrm>
          <a:prstGeom prst="rect">
            <a:avLst/>
          </a:prstGeom>
        </p:spPr>
        <p:txBody>
          <a:bodyPr vert="horz" lIns="0" tIns="45720" rIns="91440" bIns="45720" rtlCol="0" anchor="t" anchorCtr="0">
            <a:noAutofit/>
          </a:bodyPr>
          <a:lstStyle/>
          <a:p>
            <a:r>
              <a:rPr lang="en-US" dirty="0"/>
              <a:t>Click to edit single line title</a:t>
            </a:r>
          </a:p>
        </p:txBody>
      </p:sp>
    </p:spTree>
    <p:extLst>
      <p:ext uri="{BB962C8B-B14F-4D97-AF65-F5344CB8AC3E}">
        <p14:creationId xmlns:p14="http://schemas.microsoft.com/office/powerpoint/2010/main" val="43284368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Line Title - Standar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562EFFC-97F9-1D52-DD0A-5A19690D12E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98450" y="1328468"/>
            <a:ext cx="8540750" cy="48437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82CB7367-626D-4D00-D0FE-0E9AEEDDC0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9222" y="247452"/>
            <a:ext cx="8539978" cy="895547"/>
          </a:xfrm>
          <a:prstGeom prst="rect">
            <a:avLst/>
          </a:prstGeom>
        </p:spPr>
        <p:txBody>
          <a:bodyPr vert="horz" lIns="0" tIns="45720" rIns="91440" bIns="45720" rtlCol="0" anchor="t" anchorCtr="0">
            <a:noAutofit/>
          </a:bodyPr>
          <a:lstStyle/>
          <a:p>
            <a:r>
              <a:rPr lang="en-US" dirty="0"/>
              <a:t>Click to edit two </a:t>
            </a:r>
            <a:br>
              <a:rPr lang="en-US" dirty="0"/>
            </a:br>
            <a:r>
              <a:rPr lang="en-US" dirty="0"/>
              <a:t>line line title</a:t>
            </a:r>
          </a:p>
        </p:txBody>
      </p:sp>
    </p:spTree>
    <p:extLst>
      <p:ext uri="{BB962C8B-B14F-4D97-AF65-F5344CB8AC3E}">
        <p14:creationId xmlns:p14="http://schemas.microsoft.com/office/powerpoint/2010/main" val="3460686946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696" userDrawn="1">
          <p15:clr>
            <a:srgbClr val="A4A3A4"/>
          </p15:clr>
        </p15:guide>
        <p15:guide id="2" orient="horz" pos="984" userDrawn="1">
          <p15:clr>
            <a:srgbClr val="A4A3A4"/>
          </p15:clr>
        </p15:guide>
        <p15:guide id="3" pos="168" userDrawn="1">
          <p15:clr>
            <a:srgbClr val="A4A3A4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o Page - 3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 hasCustomPrompt="1"/>
          </p:nvPr>
        </p:nvSpPr>
        <p:spPr>
          <a:xfrm>
            <a:off x="304800" y="1031116"/>
            <a:ext cx="1371600" cy="13716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304800" y="2725358"/>
            <a:ext cx="1371600" cy="13716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here to change picture</a:t>
            </a:r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 hasCustomPrompt="1"/>
          </p:nvPr>
        </p:nvSpPr>
        <p:spPr>
          <a:xfrm>
            <a:off x="304800" y="4419600"/>
            <a:ext cx="1371600" cy="13716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F22F357B-7147-A508-6169-1F0D399F9116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>
          <a:xfrm>
            <a:off x="1828800" y="1704217"/>
            <a:ext cx="7106422" cy="6984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F341E889-8462-1329-6E32-E1737CFC752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828800" y="1031116"/>
            <a:ext cx="7106422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600" b="0" i="0" baseline="0">
                <a:solidFill>
                  <a:schemeClr val="accent6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E259736F-C9D4-A82B-242A-F5829F2165A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828800" y="1367666"/>
            <a:ext cx="7106422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100" b="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Role | Office | 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27B1ADBA-0DCC-E202-3712-447CADD54FE6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1828800" y="3398459"/>
            <a:ext cx="7106422" cy="6984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E0F0552F-4658-2E76-715A-8696E3BE6B1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828800" y="2725358"/>
            <a:ext cx="7106422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600" b="0" i="0" baseline="0">
                <a:solidFill>
                  <a:schemeClr val="accent6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35A106AB-20AD-87AB-32D1-EBF8C9A1B4F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828800" y="3061908"/>
            <a:ext cx="7106422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100" b="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Role | Office | 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B0E64D67-E2D8-9380-DD8F-3665857B61D2}"/>
              </a:ext>
            </a:extLst>
          </p:cNvPr>
          <p:cNvSpPr>
            <a:spLocks noGrp="1"/>
          </p:cNvSpPr>
          <p:nvPr>
            <p:ph sz="half" idx="20" hasCustomPrompt="1"/>
          </p:nvPr>
        </p:nvSpPr>
        <p:spPr>
          <a:xfrm>
            <a:off x="1828800" y="5092701"/>
            <a:ext cx="7106422" cy="6984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76792A7B-B99E-5B16-907D-7D53CDC4C86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828800" y="4419600"/>
            <a:ext cx="7106422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600" b="0" i="0" baseline="0">
                <a:solidFill>
                  <a:schemeClr val="accent6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6F2BD223-3EB6-0264-F8F9-7E6D21BA6CD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828800" y="4756150"/>
            <a:ext cx="7106422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100" b="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Role | Office | 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1A8AC6B9-D966-23A0-EE28-2B4E889290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9222" y="247453"/>
            <a:ext cx="8636000" cy="482374"/>
          </a:xfrm>
          <a:prstGeom prst="rect">
            <a:avLst/>
          </a:prstGeom>
        </p:spPr>
        <p:txBody>
          <a:bodyPr vert="horz" lIns="0" tIns="45720" rIns="91440" bIns="45720" rtlCol="0" anchor="t" anchorCtr="0">
            <a:noAutofit/>
          </a:bodyPr>
          <a:lstStyle/>
          <a:p>
            <a:r>
              <a:rPr lang="en-US" dirty="0"/>
              <a:t>Click to edit single line title</a:t>
            </a:r>
          </a:p>
        </p:txBody>
      </p:sp>
    </p:spTree>
    <p:extLst>
      <p:ext uri="{BB962C8B-B14F-4D97-AF65-F5344CB8AC3E}">
        <p14:creationId xmlns:p14="http://schemas.microsoft.com/office/powerpoint/2010/main" val="4028220146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o Page - 4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 hasCustomPrompt="1"/>
          </p:nvPr>
        </p:nvSpPr>
        <p:spPr>
          <a:xfrm>
            <a:off x="304800" y="1089547"/>
            <a:ext cx="1371600" cy="13716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here to change picture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 hasCustomPrompt="1"/>
          </p:nvPr>
        </p:nvSpPr>
        <p:spPr>
          <a:xfrm>
            <a:off x="4696211" y="1101641"/>
            <a:ext cx="1371600" cy="13716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45" name="Picture Placeholder 3">
            <a:extLst>
              <a:ext uri="{FF2B5EF4-FFF2-40B4-BE49-F238E27FC236}">
                <a16:creationId xmlns:a16="http://schemas.microsoft.com/office/drawing/2014/main" id="{31BAFF71-1405-924D-9C0B-DB9C5F87BB1A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304800" y="3670906"/>
            <a:ext cx="1371600" cy="13716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46" name="Picture Placeholder 3">
            <a:extLst>
              <a:ext uri="{FF2B5EF4-FFF2-40B4-BE49-F238E27FC236}">
                <a16:creationId xmlns:a16="http://schemas.microsoft.com/office/drawing/2014/main" id="{47D07A7E-71D3-7145-AF82-C76293ED3252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696211" y="3683000"/>
            <a:ext cx="1371600" cy="13716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D7830E93-0448-B6DD-37A5-C87B2F751024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800611" y="1089547"/>
            <a:ext cx="2743200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600" b="0" i="0" baseline="0">
                <a:solidFill>
                  <a:schemeClr val="accent6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0DCA93D6-360D-1E00-AF9B-825AC83EFF16}"/>
              </a:ext>
            </a:extLst>
          </p:cNvPr>
          <p:cNvSpPr>
            <a:spLocks noGrp="1"/>
          </p:cNvSpPr>
          <p:nvPr>
            <p:ph sz="half" idx="50" hasCustomPrompt="1"/>
          </p:nvPr>
        </p:nvSpPr>
        <p:spPr>
          <a:xfrm>
            <a:off x="6192022" y="1915046"/>
            <a:ext cx="2743200" cy="121920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1F16EC50-D898-11AE-6537-81294CB8480C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6192022" y="1089547"/>
            <a:ext cx="2743200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600" b="0" i="0" baseline="0">
                <a:solidFill>
                  <a:schemeClr val="accent6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6C13A7CD-4CD9-8360-AB15-D2A1FDB9984A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6192022" y="1345451"/>
            <a:ext cx="2743200" cy="488949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100" b="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Role | Office</a:t>
            </a:r>
            <a:br>
              <a:rPr lang="en-US" dirty="0"/>
            </a:br>
            <a:r>
              <a:rPr lang="en-US" dirty="0"/>
              <a:t>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16FB0C6E-C170-ADAD-B4F1-38733CFE4E6A}"/>
              </a:ext>
            </a:extLst>
          </p:cNvPr>
          <p:cNvSpPr>
            <a:spLocks noGrp="1"/>
          </p:cNvSpPr>
          <p:nvPr>
            <p:ph sz="half" idx="55" hasCustomPrompt="1"/>
          </p:nvPr>
        </p:nvSpPr>
        <p:spPr>
          <a:xfrm>
            <a:off x="1800611" y="1915046"/>
            <a:ext cx="2743200" cy="121920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C80B3955-2BFA-B21D-0413-9D498BBF6107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1800611" y="1345451"/>
            <a:ext cx="2743200" cy="488949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100" b="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Role | Office</a:t>
            </a:r>
            <a:br>
              <a:rPr lang="en-US" dirty="0"/>
            </a:br>
            <a:r>
              <a:rPr lang="en-US" dirty="0"/>
              <a:t>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32" name="Text Placeholder 4">
            <a:extLst>
              <a:ext uri="{FF2B5EF4-FFF2-40B4-BE49-F238E27FC236}">
                <a16:creationId xmlns:a16="http://schemas.microsoft.com/office/drawing/2014/main" id="{CF23B148-0B12-C67A-A052-43D944E7E3B2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1800611" y="3670300"/>
            <a:ext cx="2743200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600" b="0" i="0" baseline="0">
                <a:solidFill>
                  <a:schemeClr val="accent6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34" name="Content Placeholder 3">
            <a:extLst>
              <a:ext uri="{FF2B5EF4-FFF2-40B4-BE49-F238E27FC236}">
                <a16:creationId xmlns:a16="http://schemas.microsoft.com/office/drawing/2014/main" id="{6A405E68-EE07-E3FC-E9D5-5C989EA2E0F5}"/>
              </a:ext>
            </a:extLst>
          </p:cNvPr>
          <p:cNvSpPr>
            <a:spLocks noGrp="1"/>
          </p:cNvSpPr>
          <p:nvPr>
            <p:ph sz="half" idx="58" hasCustomPrompt="1"/>
          </p:nvPr>
        </p:nvSpPr>
        <p:spPr>
          <a:xfrm>
            <a:off x="6192022" y="4495799"/>
            <a:ext cx="2743200" cy="121920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D3AA72F8-C787-F4E9-F2DD-E29EC320AE97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6192022" y="3670300"/>
            <a:ext cx="2743200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600" b="0" i="0" baseline="0">
                <a:solidFill>
                  <a:schemeClr val="accent6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36" name="Text Placeholder 4">
            <a:extLst>
              <a:ext uri="{FF2B5EF4-FFF2-40B4-BE49-F238E27FC236}">
                <a16:creationId xmlns:a16="http://schemas.microsoft.com/office/drawing/2014/main" id="{B83A42AA-2488-E633-FD8B-2CB959590D4C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6192022" y="3926204"/>
            <a:ext cx="2743200" cy="488949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100" b="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Role | Office</a:t>
            </a:r>
            <a:br>
              <a:rPr lang="en-US" dirty="0"/>
            </a:br>
            <a:r>
              <a:rPr lang="en-US" dirty="0"/>
              <a:t>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37" name="Content Placeholder 3">
            <a:extLst>
              <a:ext uri="{FF2B5EF4-FFF2-40B4-BE49-F238E27FC236}">
                <a16:creationId xmlns:a16="http://schemas.microsoft.com/office/drawing/2014/main" id="{1C6826C2-29B8-FD31-478C-259B6C45FC43}"/>
              </a:ext>
            </a:extLst>
          </p:cNvPr>
          <p:cNvSpPr>
            <a:spLocks noGrp="1"/>
          </p:cNvSpPr>
          <p:nvPr>
            <p:ph sz="half" idx="61" hasCustomPrompt="1"/>
          </p:nvPr>
        </p:nvSpPr>
        <p:spPr>
          <a:xfrm>
            <a:off x="1800611" y="4495799"/>
            <a:ext cx="2743200" cy="121920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38" name="Text Placeholder 4">
            <a:extLst>
              <a:ext uri="{FF2B5EF4-FFF2-40B4-BE49-F238E27FC236}">
                <a16:creationId xmlns:a16="http://schemas.microsoft.com/office/drawing/2014/main" id="{17FD0D27-EE78-A542-A213-F56D3908BB71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1800611" y="3926204"/>
            <a:ext cx="2743200" cy="488949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100" b="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Role | Office</a:t>
            </a:r>
            <a:br>
              <a:rPr lang="en-US" dirty="0"/>
            </a:br>
            <a:r>
              <a:rPr lang="en-US" dirty="0"/>
              <a:t>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4BBEC07D-4BA5-9243-E196-59EA3554EC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9222" y="247453"/>
            <a:ext cx="8636000" cy="482374"/>
          </a:xfrm>
          <a:prstGeom prst="rect">
            <a:avLst/>
          </a:prstGeom>
        </p:spPr>
        <p:txBody>
          <a:bodyPr vert="horz" lIns="0" tIns="45720" rIns="91440" bIns="45720" rtlCol="0" anchor="t" anchorCtr="0">
            <a:noAutofit/>
          </a:bodyPr>
          <a:lstStyle/>
          <a:p>
            <a:r>
              <a:rPr lang="en-US" dirty="0"/>
              <a:t>Click to edit single line title</a:t>
            </a:r>
          </a:p>
        </p:txBody>
      </p:sp>
    </p:spTree>
    <p:extLst>
      <p:ext uri="{BB962C8B-B14F-4D97-AF65-F5344CB8AC3E}">
        <p14:creationId xmlns:p14="http://schemas.microsoft.com/office/powerpoint/2010/main" val="2702689187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Page - All Eq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icture Placeholder 3"/>
          <p:cNvSpPr>
            <a:spLocks noGrp="1"/>
          </p:cNvSpPr>
          <p:nvPr>
            <p:ph type="pic" sz="quarter" idx="38" hasCustomPrompt="1"/>
          </p:nvPr>
        </p:nvSpPr>
        <p:spPr>
          <a:xfrm>
            <a:off x="298218" y="1000039"/>
            <a:ext cx="1033272" cy="1033272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57" name="Picture Placeholder 3"/>
          <p:cNvSpPr>
            <a:spLocks noGrp="1"/>
          </p:cNvSpPr>
          <p:nvPr>
            <p:ph type="pic" sz="quarter" idx="39" hasCustomPrompt="1"/>
          </p:nvPr>
        </p:nvSpPr>
        <p:spPr>
          <a:xfrm>
            <a:off x="1536803" y="1000039"/>
            <a:ext cx="1033272" cy="103327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58" name="Picture Placeholder 3"/>
          <p:cNvSpPr>
            <a:spLocks noGrp="1"/>
          </p:cNvSpPr>
          <p:nvPr>
            <p:ph type="pic" sz="quarter" idx="40" hasCustomPrompt="1"/>
          </p:nvPr>
        </p:nvSpPr>
        <p:spPr>
          <a:xfrm>
            <a:off x="2775388" y="1000039"/>
            <a:ext cx="1033272" cy="1033272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59" name="Picture Placeholder 3"/>
          <p:cNvSpPr>
            <a:spLocks noGrp="1"/>
          </p:cNvSpPr>
          <p:nvPr>
            <p:ph type="pic" sz="quarter" idx="41" hasCustomPrompt="1"/>
          </p:nvPr>
        </p:nvSpPr>
        <p:spPr>
          <a:xfrm>
            <a:off x="4013973" y="1000039"/>
            <a:ext cx="1033272" cy="103327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60" name="Picture Placeholder 3"/>
          <p:cNvSpPr>
            <a:spLocks noGrp="1"/>
          </p:cNvSpPr>
          <p:nvPr>
            <p:ph type="pic" sz="quarter" idx="42" hasCustomPrompt="1"/>
          </p:nvPr>
        </p:nvSpPr>
        <p:spPr>
          <a:xfrm>
            <a:off x="5252558" y="1000039"/>
            <a:ext cx="1033272" cy="1033272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61" name="Picture Placeholder 3"/>
          <p:cNvSpPr>
            <a:spLocks noGrp="1"/>
          </p:cNvSpPr>
          <p:nvPr>
            <p:ph type="pic" sz="quarter" idx="43" hasCustomPrompt="1"/>
          </p:nvPr>
        </p:nvSpPr>
        <p:spPr>
          <a:xfrm>
            <a:off x="6491143" y="1000039"/>
            <a:ext cx="1033272" cy="103327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62" name="Picture Placeholder 3"/>
          <p:cNvSpPr>
            <a:spLocks noGrp="1"/>
          </p:cNvSpPr>
          <p:nvPr>
            <p:ph type="pic" sz="quarter" idx="44" hasCustomPrompt="1"/>
          </p:nvPr>
        </p:nvSpPr>
        <p:spPr>
          <a:xfrm>
            <a:off x="7729728" y="1000039"/>
            <a:ext cx="1033272" cy="1033272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46" name="Text Placeholder 4">
            <a:extLst>
              <a:ext uri="{FF2B5EF4-FFF2-40B4-BE49-F238E27FC236}">
                <a16:creationId xmlns:a16="http://schemas.microsoft.com/office/drawing/2014/main" id="{8CCCDAA6-6717-CA45-8B52-9EF0AFA4A4FF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298218" y="2114402"/>
            <a:ext cx="1033272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7" name="Text Placeholder 4">
            <a:extLst>
              <a:ext uri="{FF2B5EF4-FFF2-40B4-BE49-F238E27FC236}">
                <a16:creationId xmlns:a16="http://schemas.microsoft.com/office/drawing/2014/main" id="{4861ED0D-CE86-7649-8198-CBA5687FB780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536803" y="2114402"/>
            <a:ext cx="1033272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48" name="Text Placeholder 4">
            <a:extLst>
              <a:ext uri="{FF2B5EF4-FFF2-40B4-BE49-F238E27FC236}">
                <a16:creationId xmlns:a16="http://schemas.microsoft.com/office/drawing/2014/main" id="{35296273-09A2-CF43-A551-54FC7A771CA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2775388" y="2114402"/>
            <a:ext cx="1033272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49" name="Text Placeholder 4">
            <a:extLst>
              <a:ext uri="{FF2B5EF4-FFF2-40B4-BE49-F238E27FC236}">
                <a16:creationId xmlns:a16="http://schemas.microsoft.com/office/drawing/2014/main" id="{0669372B-191B-BA4C-A35F-9CB694DC9CE1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4013973" y="2114402"/>
            <a:ext cx="1033272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50" name="Text Placeholder 4">
            <a:extLst>
              <a:ext uri="{FF2B5EF4-FFF2-40B4-BE49-F238E27FC236}">
                <a16:creationId xmlns:a16="http://schemas.microsoft.com/office/drawing/2014/main" id="{A189AC43-09B4-5846-BC4F-30E02A75B96B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5252558" y="2114402"/>
            <a:ext cx="1033272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51" name="Text Placeholder 4">
            <a:extLst>
              <a:ext uri="{FF2B5EF4-FFF2-40B4-BE49-F238E27FC236}">
                <a16:creationId xmlns:a16="http://schemas.microsoft.com/office/drawing/2014/main" id="{0CADAD78-E3CE-054F-8AC8-968E6B8B0060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6491143" y="2114402"/>
            <a:ext cx="1033272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52" name="Text Placeholder 4">
            <a:extLst>
              <a:ext uri="{FF2B5EF4-FFF2-40B4-BE49-F238E27FC236}">
                <a16:creationId xmlns:a16="http://schemas.microsoft.com/office/drawing/2014/main" id="{50AC1297-F684-2546-AE53-7CCE229C2B60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7729728" y="2114402"/>
            <a:ext cx="1033272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53" name="Picture Placeholder 3">
            <a:extLst>
              <a:ext uri="{FF2B5EF4-FFF2-40B4-BE49-F238E27FC236}">
                <a16:creationId xmlns:a16="http://schemas.microsoft.com/office/drawing/2014/main" id="{46FB3BA8-1A48-2A4E-9A08-EA0147313C32}"/>
              </a:ext>
            </a:extLst>
          </p:cNvPr>
          <p:cNvSpPr>
            <a:spLocks noGrp="1"/>
          </p:cNvSpPr>
          <p:nvPr>
            <p:ph type="pic" sz="quarter" idx="53" hasCustomPrompt="1"/>
          </p:nvPr>
        </p:nvSpPr>
        <p:spPr>
          <a:xfrm>
            <a:off x="298218" y="2738675"/>
            <a:ext cx="1033272" cy="1033272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54" name="Picture Placeholder 3">
            <a:extLst>
              <a:ext uri="{FF2B5EF4-FFF2-40B4-BE49-F238E27FC236}">
                <a16:creationId xmlns:a16="http://schemas.microsoft.com/office/drawing/2014/main" id="{5BFB4F6E-B7CD-3046-971D-A00F2BA240CE}"/>
              </a:ext>
            </a:extLst>
          </p:cNvPr>
          <p:cNvSpPr>
            <a:spLocks noGrp="1"/>
          </p:cNvSpPr>
          <p:nvPr>
            <p:ph type="pic" sz="quarter" idx="54" hasCustomPrompt="1"/>
          </p:nvPr>
        </p:nvSpPr>
        <p:spPr>
          <a:xfrm>
            <a:off x="1536803" y="2738675"/>
            <a:ext cx="1033272" cy="103327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55" name="Picture Placeholder 3">
            <a:extLst>
              <a:ext uri="{FF2B5EF4-FFF2-40B4-BE49-F238E27FC236}">
                <a16:creationId xmlns:a16="http://schemas.microsoft.com/office/drawing/2014/main" id="{D510F96C-104A-2041-83AF-AB69A40C2A22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2775388" y="2738675"/>
            <a:ext cx="1033272" cy="1033272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64" name="Picture Placeholder 3">
            <a:extLst>
              <a:ext uri="{FF2B5EF4-FFF2-40B4-BE49-F238E27FC236}">
                <a16:creationId xmlns:a16="http://schemas.microsoft.com/office/drawing/2014/main" id="{44733F72-327A-BB4C-B7B6-B5B070929F71}"/>
              </a:ext>
            </a:extLst>
          </p:cNvPr>
          <p:cNvSpPr>
            <a:spLocks noGrp="1"/>
          </p:cNvSpPr>
          <p:nvPr>
            <p:ph type="pic" sz="quarter" idx="56" hasCustomPrompt="1"/>
          </p:nvPr>
        </p:nvSpPr>
        <p:spPr>
          <a:xfrm>
            <a:off x="4013973" y="2738675"/>
            <a:ext cx="1033272" cy="103327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65" name="Picture Placeholder 3">
            <a:extLst>
              <a:ext uri="{FF2B5EF4-FFF2-40B4-BE49-F238E27FC236}">
                <a16:creationId xmlns:a16="http://schemas.microsoft.com/office/drawing/2014/main" id="{E80E6808-B33D-0146-85F4-AFC69DAC07C1}"/>
              </a:ext>
            </a:extLst>
          </p:cNvPr>
          <p:cNvSpPr>
            <a:spLocks noGrp="1"/>
          </p:cNvSpPr>
          <p:nvPr>
            <p:ph type="pic" sz="quarter" idx="57" hasCustomPrompt="1"/>
          </p:nvPr>
        </p:nvSpPr>
        <p:spPr>
          <a:xfrm>
            <a:off x="5252558" y="2738675"/>
            <a:ext cx="1033272" cy="1033272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66" name="Picture Placeholder 3">
            <a:extLst>
              <a:ext uri="{FF2B5EF4-FFF2-40B4-BE49-F238E27FC236}">
                <a16:creationId xmlns:a16="http://schemas.microsoft.com/office/drawing/2014/main" id="{9A4CE01A-B547-9F4C-8B4A-2B9E0AD206EA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6491143" y="2738675"/>
            <a:ext cx="1033272" cy="103327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67" name="Picture Placeholder 3">
            <a:extLst>
              <a:ext uri="{FF2B5EF4-FFF2-40B4-BE49-F238E27FC236}">
                <a16:creationId xmlns:a16="http://schemas.microsoft.com/office/drawing/2014/main" id="{5C234B7C-E408-994F-A268-50396557AFF4}"/>
              </a:ext>
            </a:extLst>
          </p:cNvPr>
          <p:cNvSpPr>
            <a:spLocks noGrp="1"/>
          </p:cNvSpPr>
          <p:nvPr>
            <p:ph type="pic" sz="quarter" idx="59" hasCustomPrompt="1"/>
          </p:nvPr>
        </p:nvSpPr>
        <p:spPr>
          <a:xfrm>
            <a:off x="7729728" y="2738675"/>
            <a:ext cx="1033272" cy="1033272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68" name="Text Placeholder 4">
            <a:extLst>
              <a:ext uri="{FF2B5EF4-FFF2-40B4-BE49-F238E27FC236}">
                <a16:creationId xmlns:a16="http://schemas.microsoft.com/office/drawing/2014/main" id="{BA8EF3E7-EEF5-AE46-BB05-BC0A1BB7E4B5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298218" y="3853038"/>
            <a:ext cx="1033272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69" name="Text Placeholder 4">
            <a:extLst>
              <a:ext uri="{FF2B5EF4-FFF2-40B4-BE49-F238E27FC236}">
                <a16:creationId xmlns:a16="http://schemas.microsoft.com/office/drawing/2014/main" id="{C03172D7-6EB8-CB49-938F-4B1DB6AFAF08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1536803" y="3853038"/>
            <a:ext cx="1033272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70" name="Text Placeholder 4">
            <a:extLst>
              <a:ext uri="{FF2B5EF4-FFF2-40B4-BE49-F238E27FC236}">
                <a16:creationId xmlns:a16="http://schemas.microsoft.com/office/drawing/2014/main" id="{A15908FD-6BAA-9846-BF0C-494BF49FBE8F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2775388" y="3853038"/>
            <a:ext cx="1033272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78" name="Text Placeholder 4">
            <a:extLst>
              <a:ext uri="{FF2B5EF4-FFF2-40B4-BE49-F238E27FC236}">
                <a16:creationId xmlns:a16="http://schemas.microsoft.com/office/drawing/2014/main" id="{E87CBE4E-6E3F-944E-8BD6-10641CEF5172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4013973" y="3853038"/>
            <a:ext cx="1033272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79" name="Text Placeholder 4">
            <a:extLst>
              <a:ext uri="{FF2B5EF4-FFF2-40B4-BE49-F238E27FC236}">
                <a16:creationId xmlns:a16="http://schemas.microsoft.com/office/drawing/2014/main" id="{2FC59FBF-CB62-AF48-B177-C3DEAD133179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5252558" y="3853038"/>
            <a:ext cx="1033272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80" name="Text Placeholder 4">
            <a:extLst>
              <a:ext uri="{FF2B5EF4-FFF2-40B4-BE49-F238E27FC236}">
                <a16:creationId xmlns:a16="http://schemas.microsoft.com/office/drawing/2014/main" id="{097A1B86-2F2F-9E44-89C7-C89BB0F3588C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6491143" y="3853038"/>
            <a:ext cx="1033272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81" name="Text Placeholder 4">
            <a:extLst>
              <a:ext uri="{FF2B5EF4-FFF2-40B4-BE49-F238E27FC236}">
                <a16:creationId xmlns:a16="http://schemas.microsoft.com/office/drawing/2014/main" id="{47C32EBC-8A75-F84D-817C-229FC2D5831B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7729728" y="3853038"/>
            <a:ext cx="1033272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82" name="Picture Placeholder 3">
            <a:extLst>
              <a:ext uri="{FF2B5EF4-FFF2-40B4-BE49-F238E27FC236}">
                <a16:creationId xmlns:a16="http://schemas.microsoft.com/office/drawing/2014/main" id="{9CB0CF5D-62C9-3241-9746-F1ECF1964E43}"/>
              </a:ext>
            </a:extLst>
          </p:cNvPr>
          <p:cNvSpPr>
            <a:spLocks noGrp="1"/>
          </p:cNvSpPr>
          <p:nvPr>
            <p:ph type="pic" sz="quarter" idx="67" hasCustomPrompt="1"/>
          </p:nvPr>
        </p:nvSpPr>
        <p:spPr>
          <a:xfrm>
            <a:off x="298218" y="4477312"/>
            <a:ext cx="1033272" cy="1033272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83" name="Picture Placeholder 3">
            <a:extLst>
              <a:ext uri="{FF2B5EF4-FFF2-40B4-BE49-F238E27FC236}">
                <a16:creationId xmlns:a16="http://schemas.microsoft.com/office/drawing/2014/main" id="{EEAD71B0-A126-7045-A483-058D64A46558}"/>
              </a:ext>
            </a:extLst>
          </p:cNvPr>
          <p:cNvSpPr>
            <a:spLocks noGrp="1"/>
          </p:cNvSpPr>
          <p:nvPr>
            <p:ph type="pic" sz="quarter" idx="68" hasCustomPrompt="1"/>
          </p:nvPr>
        </p:nvSpPr>
        <p:spPr>
          <a:xfrm>
            <a:off x="1536803" y="4477312"/>
            <a:ext cx="1033272" cy="103327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84" name="Picture Placeholder 3">
            <a:extLst>
              <a:ext uri="{FF2B5EF4-FFF2-40B4-BE49-F238E27FC236}">
                <a16:creationId xmlns:a16="http://schemas.microsoft.com/office/drawing/2014/main" id="{97E0BC66-8292-6641-9A57-1D526F013B43}"/>
              </a:ext>
            </a:extLst>
          </p:cNvPr>
          <p:cNvSpPr>
            <a:spLocks noGrp="1"/>
          </p:cNvSpPr>
          <p:nvPr>
            <p:ph type="pic" sz="quarter" idx="69" hasCustomPrompt="1"/>
          </p:nvPr>
        </p:nvSpPr>
        <p:spPr>
          <a:xfrm>
            <a:off x="2775388" y="4477312"/>
            <a:ext cx="1033272" cy="1033272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85" name="Picture Placeholder 3">
            <a:extLst>
              <a:ext uri="{FF2B5EF4-FFF2-40B4-BE49-F238E27FC236}">
                <a16:creationId xmlns:a16="http://schemas.microsoft.com/office/drawing/2014/main" id="{A11462E2-F70A-DE4B-A855-7FF667BEB8A8}"/>
              </a:ext>
            </a:extLst>
          </p:cNvPr>
          <p:cNvSpPr>
            <a:spLocks noGrp="1"/>
          </p:cNvSpPr>
          <p:nvPr>
            <p:ph type="pic" sz="quarter" idx="70" hasCustomPrompt="1"/>
          </p:nvPr>
        </p:nvSpPr>
        <p:spPr>
          <a:xfrm>
            <a:off x="4013973" y="4477312"/>
            <a:ext cx="1033272" cy="103327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86" name="Picture Placeholder 3">
            <a:extLst>
              <a:ext uri="{FF2B5EF4-FFF2-40B4-BE49-F238E27FC236}">
                <a16:creationId xmlns:a16="http://schemas.microsoft.com/office/drawing/2014/main" id="{E4DA8B65-54A2-3341-95A6-C23FB1785D28}"/>
              </a:ext>
            </a:extLst>
          </p:cNvPr>
          <p:cNvSpPr>
            <a:spLocks noGrp="1"/>
          </p:cNvSpPr>
          <p:nvPr>
            <p:ph type="pic" sz="quarter" idx="71" hasCustomPrompt="1"/>
          </p:nvPr>
        </p:nvSpPr>
        <p:spPr>
          <a:xfrm>
            <a:off x="5252558" y="4477312"/>
            <a:ext cx="1033272" cy="1033272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87" name="Picture Placeholder 3">
            <a:extLst>
              <a:ext uri="{FF2B5EF4-FFF2-40B4-BE49-F238E27FC236}">
                <a16:creationId xmlns:a16="http://schemas.microsoft.com/office/drawing/2014/main" id="{DE55D95F-459F-1440-8F3A-3AE428F39973}"/>
              </a:ext>
            </a:extLst>
          </p:cNvPr>
          <p:cNvSpPr>
            <a:spLocks noGrp="1"/>
          </p:cNvSpPr>
          <p:nvPr>
            <p:ph type="pic" sz="quarter" idx="72" hasCustomPrompt="1"/>
          </p:nvPr>
        </p:nvSpPr>
        <p:spPr>
          <a:xfrm>
            <a:off x="6491143" y="4477312"/>
            <a:ext cx="1033272" cy="103327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88" name="Picture Placeholder 3">
            <a:extLst>
              <a:ext uri="{FF2B5EF4-FFF2-40B4-BE49-F238E27FC236}">
                <a16:creationId xmlns:a16="http://schemas.microsoft.com/office/drawing/2014/main" id="{2C9E1CDE-E8F3-CA47-89B7-EEE3A26C97A1}"/>
              </a:ext>
            </a:extLst>
          </p:cNvPr>
          <p:cNvSpPr>
            <a:spLocks noGrp="1"/>
          </p:cNvSpPr>
          <p:nvPr>
            <p:ph type="pic" sz="quarter" idx="73" hasCustomPrompt="1"/>
          </p:nvPr>
        </p:nvSpPr>
        <p:spPr>
          <a:xfrm>
            <a:off x="7729728" y="4477312"/>
            <a:ext cx="1033272" cy="1033272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89" name="Text Placeholder 4">
            <a:extLst>
              <a:ext uri="{FF2B5EF4-FFF2-40B4-BE49-F238E27FC236}">
                <a16:creationId xmlns:a16="http://schemas.microsoft.com/office/drawing/2014/main" id="{3140870A-1DE7-1A40-888B-8A1AAE075428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298218" y="5591675"/>
            <a:ext cx="1033272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90" name="Text Placeholder 4">
            <a:extLst>
              <a:ext uri="{FF2B5EF4-FFF2-40B4-BE49-F238E27FC236}">
                <a16:creationId xmlns:a16="http://schemas.microsoft.com/office/drawing/2014/main" id="{6B008C9B-84DB-8049-8B5C-F15C5F3998A0}"/>
              </a:ext>
            </a:extLst>
          </p:cNvPr>
          <p:cNvSpPr>
            <a:spLocks noGrp="1"/>
          </p:cNvSpPr>
          <p:nvPr>
            <p:ph type="body" sz="quarter" idx="75" hasCustomPrompt="1"/>
          </p:nvPr>
        </p:nvSpPr>
        <p:spPr>
          <a:xfrm>
            <a:off x="1536803" y="5591675"/>
            <a:ext cx="1033272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91" name="Text Placeholder 4">
            <a:extLst>
              <a:ext uri="{FF2B5EF4-FFF2-40B4-BE49-F238E27FC236}">
                <a16:creationId xmlns:a16="http://schemas.microsoft.com/office/drawing/2014/main" id="{60D0DD11-E688-C443-8160-B92D94A67340}"/>
              </a:ext>
            </a:extLst>
          </p:cNvPr>
          <p:cNvSpPr>
            <a:spLocks noGrp="1"/>
          </p:cNvSpPr>
          <p:nvPr>
            <p:ph type="body" sz="quarter" idx="76" hasCustomPrompt="1"/>
          </p:nvPr>
        </p:nvSpPr>
        <p:spPr>
          <a:xfrm>
            <a:off x="2775388" y="5591675"/>
            <a:ext cx="1033272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92" name="Text Placeholder 4">
            <a:extLst>
              <a:ext uri="{FF2B5EF4-FFF2-40B4-BE49-F238E27FC236}">
                <a16:creationId xmlns:a16="http://schemas.microsoft.com/office/drawing/2014/main" id="{90ADF128-4A80-BF45-B828-171D2774E479}"/>
              </a:ext>
            </a:extLst>
          </p:cNvPr>
          <p:cNvSpPr>
            <a:spLocks noGrp="1"/>
          </p:cNvSpPr>
          <p:nvPr>
            <p:ph type="body" sz="quarter" idx="77" hasCustomPrompt="1"/>
          </p:nvPr>
        </p:nvSpPr>
        <p:spPr>
          <a:xfrm>
            <a:off x="4013973" y="5591675"/>
            <a:ext cx="1033272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93" name="Text Placeholder 4">
            <a:extLst>
              <a:ext uri="{FF2B5EF4-FFF2-40B4-BE49-F238E27FC236}">
                <a16:creationId xmlns:a16="http://schemas.microsoft.com/office/drawing/2014/main" id="{A806C2B0-B2A3-F14F-90AA-E634AC4CE169}"/>
              </a:ext>
            </a:extLst>
          </p:cNvPr>
          <p:cNvSpPr>
            <a:spLocks noGrp="1"/>
          </p:cNvSpPr>
          <p:nvPr>
            <p:ph type="body" sz="quarter" idx="78" hasCustomPrompt="1"/>
          </p:nvPr>
        </p:nvSpPr>
        <p:spPr>
          <a:xfrm>
            <a:off x="5252558" y="5591675"/>
            <a:ext cx="1033272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94" name="Text Placeholder 4">
            <a:extLst>
              <a:ext uri="{FF2B5EF4-FFF2-40B4-BE49-F238E27FC236}">
                <a16:creationId xmlns:a16="http://schemas.microsoft.com/office/drawing/2014/main" id="{71800B8A-9796-344B-BFAF-E0EF2C6FC0CD}"/>
              </a:ext>
            </a:extLst>
          </p:cNvPr>
          <p:cNvSpPr>
            <a:spLocks noGrp="1"/>
          </p:cNvSpPr>
          <p:nvPr>
            <p:ph type="body" sz="quarter" idx="79" hasCustomPrompt="1"/>
          </p:nvPr>
        </p:nvSpPr>
        <p:spPr>
          <a:xfrm>
            <a:off x="6491143" y="5591675"/>
            <a:ext cx="1033272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95" name="Text Placeholder 4">
            <a:extLst>
              <a:ext uri="{FF2B5EF4-FFF2-40B4-BE49-F238E27FC236}">
                <a16:creationId xmlns:a16="http://schemas.microsoft.com/office/drawing/2014/main" id="{52FB654F-F4CC-A24E-9D5E-F80426FF7FCF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7729728" y="5591675"/>
            <a:ext cx="1033272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4ECE2691-946B-8A9E-1185-DEC03F86E6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9222" y="247453"/>
            <a:ext cx="8636000" cy="482374"/>
          </a:xfrm>
          <a:prstGeom prst="rect">
            <a:avLst/>
          </a:prstGeom>
        </p:spPr>
        <p:txBody>
          <a:bodyPr vert="horz" lIns="0" tIns="45720" rIns="91440" bIns="45720" rtlCol="0" anchor="t" anchorCtr="0">
            <a:noAutofit/>
          </a:bodyPr>
          <a:lstStyle/>
          <a:p>
            <a:r>
              <a:rPr lang="en-US" dirty="0"/>
              <a:t>Click to edit single line title</a:t>
            </a:r>
          </a:p>
        </p:txBody>
      </p:sp>
    </p:spTree>
    <p:extLst>
      <p:ext uri="{BB962C8B-B14F-4D97-AF65-F5344CB8AC3E}">
        <p14:creationId xmlns:p14="http://schemas.microsoft.com/office/powerpoint/2010/main" val="3138422617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2054492" y="3544239"/>
            <a:ext cx="2409926" cy="290513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ctr">
              <a:buNone/>
              <a:defRPr sz="1600" b="0" i="0" baseline="0">
                <a:solidFill>
                  <a:schemeClr val="tx2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1" hasCustomPrompt="1"/>
          </p:nvPr>
        </p:nvSpPr>
        <p:spPr>
          <a:xfrm>
            <a:off x="2684145" y="2238679"/>
            <a:ext cx="1150620" cy="115062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5309235" y="2238679"/>
            <a:ext cx="1150620" cy="115062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4679582" y="3544239"/>
            <a:ext cx="2409926" cy="290513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ctr">
              <a:buNone/>
              <a:defRPr sz="1600" b="0" i="0" baseline="0">
                <a:solidFill>
                  <a:schemeClr val="tx2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half" idx="41" hasCustomPrompt="1"/>
          </p:nvPr>
        </p:nvSpPr>
        <p:spPr>
          <a:xfrm>
            <a:off x="2054492" y="3926429"/>
            <a:ext cx="2409926" cy="88000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spcBef>
                <a:spcPct val="0"/>
              </a:spcBef>
              <a:spcAft>
                <a:spcPts val="100"/>
              </a:spcAft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Role | Office | Phone #</a:t>
            </a:r>
          </a:p>
          <a:p>
            <a:pPr lvl="0"/>
            <a:r>
              <a:rPr lang="en-US"/>
              <a:t>@jenner.com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42" hasCustomPrompt="1"/>
          </p:nvPr>
        </p:nvSpPr>
        <p:spPr>
          <a:xfrm>
            <a:off x="4679582" y="3926429"/>
            <a:ext cx="2409926" cy="88000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spcBef>
                <a:spcPct val="0"/>
              </a:spcBef>
              <a:spcAft>
                <a:spcPts val="100"/>
              </a:spcAft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Role | Office | Phone #</a:t>
            </a:r>
          </a:p>
          <a:p>
            <a:pPr lvl="0"/>
            <a:r>
              <a:rPr lang="en-US"/>
              <a:t>@jenner.com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961026E-E533-CB42-BD3D-857CC14AA31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720" y="721912"/>
            <a:ext cx="6766560" cy="79319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defRPr sz="3200" b="0" i="0"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Type Your Thank You Message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D83DEC7-ED28-C634-3714-0315ED2800CA}"/>
              </a:ext>
            </a:extLst>
          </p:cNvPr>
          <p:cNvSpPr txBox="1"/>
          <p:nvPr userDrawn="1"/>
        </p:nvSpPr>
        <p:spPr>
          <a:xfrm>
            <a:off x="622883" y="5712890"/>
            <a:ext cx="7891956" cy="7400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© 2023 Jenner &amp; Block LLP. Attorney Advertising. Jenner &amp; Block is an Illinois Limited Liability Partnership including professional corporations. </a:t>
            </a:r>
            <a:b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This publication is not intended to provide legal advice but to provide information on legal matters and firm news of interest to our clients and colleagues. </a:t>
            </a:r>
            <a:b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Readers should seek specific legal advice before taking any action with respect to matters mentioned in this publication. The attorney responsible for this </a:t>
            </a:r>
            <a:b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publication is Brent E. Kidwell, Jenner</a:t>
            </a:r>
            <a:r>
              <a:rPr lang="en-US" sz="800" b="0" i="0" kern="1200" baseline="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 </a:t>
            </a:r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&amp; Block LLP, 353 N. Clark Street, Chicago, IL 60654-3456. Prior results do not guarantee a similar outcome.</a:t>
            </a:r>
            <a:endParaRPr lang="en-US" sz="800" b="0" i="0" dirty="0">
              <a:solidFill>
                <a:schemeClr val="accent6">
                  <a:alpha val="44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6400230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Page with Three Contact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3"/>
          <p:cNvSpPr>
            <a:spLocks noGrp="1"/>
          </p:cNvSpPr>
          <p:nvPr>
            <p:ph type="pic" sz="quarter" idx="11" hasCustomPrompt="1"/>
          </p:nvPr>
        </p:nvSpPr>
        <p:spPr>
          <a:xfrm>
            <a:off x="6618641" y="2230515"/>
            <a:ext cx="1150620" cy="115062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5988988" y="3536075"/>
            <a:ext cx="2409926" cy="29051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 sz="1600" b="0" i="0" baseline="0">
                <a:solidFill>
                  <a:schemeClr val="tx2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6" name="Content Placeholder 3"/>
          <p:cNvSpPr>
            <a:spLocks noGrp="1"/>
          </p:cNvSpPr>
          <p:nvPr>
            <p:ph sz="half" idx="42" hasCustomPrompt="1"/>
          </p:nvPr>
        </p:nvSpPr>
        <p:spPr>
          <a:xfrm>
            <a:off x="5988988" y="3918265"/>
            <a:ext cx="2409926" cy="89633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spcBef>
                <a:spcPct val="0"/>
              </a:spcBef>
              <a:spcAft>
                <a:spcPts val="100"/>
              </a:spcAft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Role | Office | Phone #</a:t>
            </a:r>
          </a:p>
          <a:p>
            <a:pPr lvl="0"/>
            <a:r>
              <a:rPr lang="en-US"/>
              <a:t>@jenner.com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43" hasCustomPrompt="1"/>
          </p:nvPr>
        </p:nvSpPr>
        <p:spPr>
          <a:xfrm>
            <a:off x="738808" y="3536075"/>
            <a:ext cx="2409926" cy="29051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 sz="1600" b="0" i="0" baseline="0">
                <a:solidFill>
                  <a:schemeClr val="tx2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44" hasCustomPrompt="1"/>
          </p:nvPr>
        </p:nvSpPr>
        <p:spPr>
          <a:xfrm>
            <a:off x="1368461" y="2230515"/>
            <a:ext cx="1150620" cy="115062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45" hasCustomPrompt="1"/>
          </p:nvPr>
        </p:nvSpPr>
        <p:spPr>
          <a:xfrm>
            <a:off x="3993551" y="2230515"/>
            <a:ext cx="1150620" cy="115062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21" name="Text Placeholder 4"/>
          <p:cNvSpPr>
            <a:spLocks noGrp="1"/>
          </p:cNvSpPr>
          <p:nvPr>
            <p:ph type="body" sz="quarter" idx="46" hasCustomPrompt="1"/>
          </p:nvPr>
        </p:nvSpPr>
        <p:spPr>
          <a:xfrm>
            <a:off x="3363898" y="3536075"/>
            <a:ext cx="2409926" cy="29051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 sz="1600" b="0" i="0" baseline="0">
                <a:solidFill>
                  <a:schemeClr val="tx2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2" name="Content Placeholder 3"/>
          <p:cNvSpPr>
            <a:spLocks noGrp="1"/>
          </p:cNvSpPr>
          <p:nvPr>
            <p:ph sz="half" idx="47" hasCustomPrompt="1"/>
          </p:nvPr>
        </p:nvSpPr>
        <p:spPr>
          <a:xfrm>
            <a:off x="738808" y="3918265"/>
            <a:ext cx="2409926" cy="89633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spcBef>
                <a:spcPct val="0"/>
              </a:spcBef>
              <a:spcAft>
                <a:spcPts val="100"/>
              </a:spcAft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Role | Office | Phone #</a:t>
            </a:r>
          </a:p>
          <a:p>
            <a:pPr lvl="0"/>
            <a:r>
              <a:rPr lang="en-US"/>
              <a:t>@jenner.com</a:t>
            </a:r>
          </a:p>
        </p:txBody>
      </p:sp>
      <p:sp>
        <p:nvSpPr>
          <p:cNvPr id="23" name="Content Placeholder 3"/>
          <p:cNvSpPr>
            <a:spLocks noGrp="1"/>
          </p:cNvSpPr>
          <p:nvPr>
            <p:ph sz="half" idx="48" hasCustomPrompt="1"/>
          </p:nvPr>
        </p:nvSpPr>
        <p:spPr>
          <a:xfrm>
            <a:off x="3363898" y="3918265"/>
            <a:ext cx="2409926" cy="89633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spcBef>
                <a:spcPct val="0"/>
              </a:spcBef>
              <a:spcAft>
                <a:spcPts val="100"/>
              </a:spcAft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Role | Office | Phone #</a:t>
            </a:r>
          </a:p>
          <a:p>
            <a:pPr lvl="0"/>
            <a:r>
              <a:rPr lang="en-US"/>
              <a:t>@jenner.com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95FB66F2-6E3A-7F47-8061-A99D3169121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720" y="721912"/>
            <a:ext cx="6766560" cy="793195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3200"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Type Your Thank You Message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E454CF-B8C8-6145-1EB3-CFC32317A8CD}"/>
              </a:ext>
            </a:extLst>
          </p:cNvPr>
          <p:cNvSpPr txBox="1"/>
          <p:nvPr userDrawn="1"/>
        </p:nvSpPr>
        <p:spPr>
          <a:xfrm>
            <a:off x="622883" y="5712890"/>
            <a:ext cx="7891956" cy="7400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© 2023 Jenner &amp; Block LLP. Attorney Advertising. Jenner &amp; Block is an Illinois Limited Liability Partnership including professional corporations. </a:t>
            </a:r>
            <a:b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This publication is not intended to provide legal advice but to provide information on legal matters and firm news of interest to our clients and colleagues. </a:t>
            </a:r>
            <a:b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Readers should seek specific legal advice before taking any action with respect to matters mentioned in this publication. The attorney responsible for this </a:t>
            </a:r>
            <a:b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publication is Brent E. Kidwell, Jenner</a:t>
            </a:r>
            <a:r>
              <a:rPr lang="en-US" sz="800" b="0" i="0" kern="1200" baseline="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 </a:t>
            </a:r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&amp; Block LLP, 353 N. Clark Street, Chicago, IL 60654-3456. Prior results do not guarantee a similar outcome.</a:t>
            </a:r>
            <a:endParaRPr lang="en-US" sz="800" b="0" i="0" dirty="0">
              <a:solidFill>
                <a:schemeClr val="accent6">
                  <a:alpha val="44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088853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Page with 4 Contact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2054492" y="2140227"/>
            <a:ext cx="2409926" cy="29051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tx2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1" hasCustomPrompt="1"/>
          </p:nvPr>
        </p:nvSpPr>
        <p:spPr>
          <a:xfrm>
            <a:off x="685800" y="2164991"/>
            <a:ext cx="1150620" cy="115062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4679582" y="2164991"/>
            <a:ext cx="1150620" cy="115062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6045366" y="2164991"/>
            <a:ext cx="2409926" cy="29051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tx2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8" name="Content Placeholder 3"/>
          <p:cNvSpPr>
            <a:spLocks noGrp="1"/>
          </p:cNvSpPr>
          <p:nvPr>
            <p:ph sz="half" idx="41" hasCustomPrompt="1"/>
          </p:nvPr>
        </p:nvSpPr>
        <p:spPr>
          <a:xfrm>
            <a:off x="2054492" y="2522417"/>
            <a:ext cx="2409926" cy="79319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spcBef>
                <a:spcPct val="0"/>
              </a:spcBef>
              <a:spcAft>
                <a:spcPts val="100"/>
              </a:spcAft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Role | Office | Phone #</a:t>
            </a:r>
          </a:p>
          <a:p>
            <a:pPr lvl="0"/>
            <a:r>
              <a:rPr lang="en-US"/>
              <a:t>@jenner.com</a:t>
            </a:r>
          </a:p>
        </p:txBody>
      </p:sp>
      <p:sp>
        <p:nvSpPr>
          <p:cNvPr id="20" name="Content Placeholder 3"/>
          <p:cNvSpPr>
            <a:spLocks noGrp="1"/>
          </p:cNvSpPr>
          <p:nvPr>
            <p:ph sz="half" idx="42" hasCustomPrompt="1"/>
          </p:nvPr>
        </p:nvSpPr>
        <p:spPr>
          <a:xfrm>
            <a:off x="6045366" y="2547181"/>
            <a:ext cx="2409926" cy="7684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spcBef>
                <a:spcPct val="0"/>
              </a:spcBef>
              <a:spcAft>
                <a:spcPts val="100"/>
              </a:spcAft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Role | Office | Phone #</a:t>
            </a:r>
          </a:p>
          <a:p>
            <a:pPr lvl="0"/>
            <a:r>
              <a:rPr lang="en-US"/>
              <a:t>@jenner.com</a:t>
            </a:r>
          </a:p>
        </p:txBody>
      </p:sp>
      <p:sp>
        <p:nvSpPr>
          <p:cNvPr id="21" name="Text Placeholder 4"/>
          <p:cNvSpPr>
            <a:spLocks noGrp="1"/>
          </p:cNvSpPr>
          <p:nvPr>
            <p:ph type="body" sz="quarter" idx="43" hasCustomPrompt="1"/>
          </p:nvPr>
        </p:nvSpPr>
        <p:spPr>
          <a:xfrm>
            <a:off x="6048274" y="3571462"/>
            <a:ext cx="2409926" cy="29051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tx2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44" hasCustomPrompt="1"/>
          </p:nvPr>
        </p:nvSpPr>
        <p:spPr>
          <a:xfrm>
            <a:off x="4679582" y="3596226"/>
            <a:ext cx="1150620" cy="115062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23" name="Content Placeholder 3"/>
          <p:cNvSpPr>
            <a:spLocks noGrp="1"/>
          </p:cNvSpPr>
          <p:nvPr>
            <p:ph sz="half" idx="45" hasCustomPrompt="1"/>
          </p:nvPr>
        </p:nvSpPr>
        <p:spPr>
          <a:xfrm>
            <a:off x="6048274" y="3953652"/>
            <a:ext cx="2409926" cy="79319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spcBef>
                <a:spcPct val="0"/>
              </a:spcBef>
              <a:spcAft>
                <a:spcPts val="100"/>
              </a:spcAft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Role | Office | Phone #</a:t>
            </a:r>
          </a:p>
          <a:p>
            <a:pPr lvl="0"/>
            <a:r>
              <a:rPr lang="en-US"/>
              <a:t>@jenner.com</a:t>
            </a:r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46" hasCustomPrompt="1"/>
          </p:nvPr>
        </p:nvSpPr>
        <p:spPr>
          <a:xfrm>
            <a:off x="685800" y="3605811"/>
            <a:ext cx="1150620" cy="115062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47" hasCustomPrompt="1"/>
          </p:nvPr>
        </p:nvSpPr>
        <p:spPr>
          <a:xfrm>
            <a:off x="2051584" y="3605811"/>
            <a:ext cx="2409926" cy="29051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tx2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6" name="Content Placeholder 3"/>
          <p:cNvSpPr>
            <a:spLocks noGrp="1"/>
          </p:cNvSpPr>
          <p:nvPr>
            <p:ph sz="half" idx="48" hasCustomPrompt="1"/>
          </p:nvPr>
        </p:nvSpPr>
        <p:spPr>
          <a:xfrm>
            <a:off x="2051584" y="3988001"/>
            <a:ext cx="2409926" cy="7684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spcBef>
                <a:spcPct val="0"/>
              </a:spcBef>
              <a:spcAft>
                <a:spcPts val="100"/>
              </a:spcAft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Role | Office | Phone #</a:t>
            </a:r>
          </a:p>
          <a:p>
            <a:pPr lvl="0"/>
            <a:r>
              <a:rPr lang="en-US" dirty="0"/>
              <a:t>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088CB773-E8B9-2C49-A248-040E6387288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720" y="721912"/>
            <a:ext cx="6766560" cy="793195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3200"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Type Your Thank You Message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5D5C08-F4BF-E5D9-DD0B-E2CDA12DC19F}"/>
              </a:ext>
            </a:extLst>
          </p:cNvPr>
          <p:cNvSpPr txBox="1"/>
          <p:nvPr userDrawn="1"/>
        </p:nvSpPr>
        <p:spPr>
          <a:xfrm>
            <a:off x="622883" y="5712890"/>
            <a:ext cx="7891956" cy="7400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© 2023 Jenner &amp; Block LLP. Attorney Advertising. Jenner &amp; Block is an Illinois Limited Liability Partnership including professional corporations. </a:t>
            </a:r>
            <a:b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This publication is not intended to provide legal advice but to provide information on legal matters and firm news of interest to our clients and colleagues. </a:t>
            </a:r>
            <a:b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Readers should seek specific legal advice before taking any action with respect to matters mentioned in this publication. The attorney responsible for this </a:t>
            </a:r>
            <a:b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publication is Brent E. Kidwell, Jenner</a:t>
            </a:r>
            <a:r>
              <a:rPr lang="en-US" sz="800" b="0" i="0" kern="1200" baseline="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 </a:t>
            </a:r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&amp; Block LLP, 353 N. Clark Street, Chicago, IL 60654-3456. Prior results do not guarantee a similar outcome.</a:t>
            </a:r>
            <a:endParaRPr lang="en-US" sz="800" b="0" i="0" dirty="0">
              <a:solidFill>
                <a:schemeClr val="accent6">
                  <a:alpha val="44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4919213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Page Blue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>
            <a:extLst>
              <a:ext uri="{FF2B5EF4-FFF2-40B4-BE49-F238E27FC236}">
                <a16:creationId xmlns:a16="http://schemas.microsoft.com/office/drawing/2014/main" id="{088CB773-E8B9-2C49-A248-040E6387288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20471" y="1729845"/>
            <a:ext cx="4303058" cy="1470025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4400" b="0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Type Your Thank You Message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8D2205-A1A3-843A-D77E-FB5447E539BF}"/>
              </a:ext>
            </a:extLst>
          </p:cNvPr>
          <p:cNvSpPr txBox="1"/>
          <p:nvPr userDrawn="1"/>
        </p:nvSpPr>
        <p:spPr>
          <a:xfrm>
            <a:off x="622883" y="5712890"/>
            <a:ext cx="7891956" cy="7400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© 2023 Jenner &amp; Block LLP. Attorney Advertising. Jenner &amp; Block is an Illinois Limited Liability Partnership including professional corporations. </a:t>
            </a:r>
            <a:b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This publication is not intended to provide legal advice but to provide information on legal matters and firm news of interest to our clients and colleagues. </a:t>
            </a:r>
            <a:b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Readers should seek specific legal advice before taking any action with respect to matters mentioned in this publication. The attorney responsible for this </a:t>
            </a:r>
            <a:b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publication is Brent E. Kidwell, Jenner</a:t>
            </a:r>
            <a:r>
              <a:rPr lang="en-US" sz="800" b="0" i="0" kern="1200" baseline="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 </a:t>
            </a:r>
            <a: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&amp; Block LLP, 353 N. Clark Street, Chicago, IL 60654-3456. Prior results do not guarantee a similar outcome.</a:t>
            </a:r>
            <a:endParaRPr lang="en-US" sz="800" b="0" i="0" dirty="0">
              <a:solidFill>
                <a:schemeClr val="bg1">
                  <a:alpha val="44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585480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Page Navy Blan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DECE1-0084-B415-8194-F29685627BAB}"/>
              </a:ext>
            </a:extLst>
          </p:cNvPr>
          <p:cNvSpPr txBox="1"/>
          <p:nvPr userDrawn="1"/>
        </p:nvSpPr>
        <p:spPr>
          <a:xfrm>
            <a:off x="622883" y="5712890"/>
            <a:ext cx="7891956" cy="7400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© 2023 Jenner &amp; Block LLP. Attorney Advertising. Jenner &amp; Block is an Illinois Limited Liability Partnership including professional corporations. </a:t>
            </a:r>
            <a:b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This publication is not intended to provide legal advice but to provide information on legal matters and firm news of interest to our clients and colleagues. </a:t>
            </a:r>
            <a:b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Readers should seek specific legal advice before taking any action with respect to matters mentioned in this publication. The attorney responsible for this </a:t>
            </a:r>
            <a:b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publication is Brent E. Kidwell, Jenner</a:t>
            </a:r>
            <a:r>
              <a:rPr lang="en-US" sz="800" b="0" i="0" kern="1200" baseline="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 </a:t>
            </a:r>
            <a: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&amp; Block LLP, 353 N. Clark Street, Chicago, IL 60654-3456. Prior results do not guarantee a similar outcome.</a:t>
            </a:r>
            <a:endParaRPr lang="en-US" sz="800" b="0" i="0" dirty="0">
              <a:solidFill>
                <a:schemeClr val="bg1">
                  <a:alpha val="44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5053D72-3687-0604-770E-37D95E886BB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20471" y="1729845"/>
            <a:ext cx="4303058" cy="1470025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4400" b="0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Type Your Thank You Message</a:t>
            </a:r>
          </a:p>
        </p:txBody>
      </p:sp>
    </p:spTree>
    <p:extLst>
      <p:ext uri="{BB962C8B-B14F-4D97-AF65-F5344CB8AC3E}">
        <p14:creationId xmlns:p14="http://schemas.microsoft.com/office/powerpoint/2010/main" val="632220678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9144000" cy="137160"/>
          </a:xfrm>
          <a:prstGeom prst="rect">
            <a:avLst/>
          </a:prstGeom>
          <a:solidFill>
            <a:srgbClr val="4EA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8971D"/>
              </a:solidFill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0320" y="6264275"/>
            <a:ext cx="2773680" cy="32004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1800859"/>
            <a:ext cx="7772400" cy="1470025"/>
          </a:xfrm>
        </p:spPr>
        <p:txBody>
          <a:bodyPr>
            <a:noAutofit/>
          </a:bodyPr>
          <a:lstStyle>
            <a:lvl1pPr algn="ctr">
              <a:defRPr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1371600" y="3556635"/>
            <a:ext cx="6400800" cy="1043940"/>
          </a:xfrm>
        </p:spPr>
        <p:txBody>
          <a:bodyPr>
            <a:noAutofit/>
          </a:bodyPr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499966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47650" y="276225"/>
            <a:ext cx="8560757" cy="704850"/>
          </a:xfrm>
        </p:spPr>
        <p:txBody>
          <a:bodyPr>
            <a:noAutofit/>
          </a:bodyPr>
          <a:lstStyle>
            <a:lvl1pPr>
              <a:defRPr lang="en-US" sz="3200" b="0" i="0" kern="1200" spc="-50" baseline="0" dirty="0" smtClean="0">
                <a:solidFill>
                  <a:schemeClr val="accent4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Page Header Copy. Click to Change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7650" y="1143000"/>
            <a:ext cx="8560757" cy="4848225"/>
          </a:xfrm>
        </p:spPr>
        <p:txBody>
          <a:bodyPr>
            <a:noAutofit/>
          </a:bodyPr>
          <a:lstStyle>
            <a:lvl1pPr>
              <a:spcBef>
                <a:spcPts val="2400"/>
              </a:spcBef>
              <a:buClr>
                <a:schemeClr val="accent4"/>
              </a:buClr>
              <a:defRPr sz="2400">
                <a:solidFill>
                  <a:schemeClr val="tx1"/>
                </a:solidFill>
              </a:defRPr>
            </a:lvl1pPr>
            <a:lvl2pPr>
              <a:spcBef>
                <a:spcPts val="600"/>
              </a:spcBef>
              <a:buClr>
                <a:schemeClr val="tx2"/>
              </a:buClr>
              <a:defRPr sz="1800">
                <a:solidFill>
                  <a:schemeClr val="tx1"/>
                </a:solidFill>
              </a:defRPr>
            </a:lvl2pPr>
            <a:lvl3pPr marL="1143000" indent="-228600">
              <a:spcBef>
                <a:spcPts val="600"/>
              </a:spcBef>
              <a:buClr>
                <a:schemeClr val="accent4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</a:defRPr>
            </a:lvl3pPr>
            <a:lvl4pPr marL="1600200" indent="-228600">
              <a:spcBef>
                <a:spcPts val="600"/>
              </a:spcBef>
              <a:buClr>
                <a:schemeClr val="tx2"/>
              </a:buClr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</a:defRPr>
            </a:lvl4pPr>
            <a:lvl5pPr marL="2057400" indent="-228600">
              <a:spcBef>
                <a:spcPts val="600"/>
              </a:spcBef>
              <a:buClr>
                <a:srgbClr val="4EA145"/>
              </a:buClr>
              <a:buFont typeface="Symbol" panose="05050102010706020507" pitchFamily="18" charset="2"/>
              <a:buChar char="-"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213475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196BBAE6-1590-A359-8BDF-703D2AFB38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9222" y="247453"/>
            <a:ext cx="8546328" cy="482374"/>
          </a:xfrm>
          <a:prstGeom prst="rect">
            <a:avLst/>
          </a:prstGeom>
        </p:spPr>
        <p:txBody>
          <a:bodyPr vert="horz" lIns="0" tIns="45720" rIns="91440" bIns="45720" rtlCol="0" anchor="t" anchorCtr="0">
            <a:noAutofit/>
          </a:bodyPr>
          <a:lstStyle/>
          <a:p>
            <a:r>
              <a:rPr lang="en-US" dirty="0"/>
              <a:t>Click to edit single line title</a:t>
            </a:r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0BCB1A4D-87B1-A7C3-32BF-514A8B8C43E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43400" y="914400"/>
            <a:ext cx="4502150" cy="5334000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HERE TO </a:t>
            </a:r>
            <a:br>
              <a:rPr lang="en-US" dirty="0"/>
            </a:br>
            <a:r>
              <a:rPr lang="en-US" dirty="0"/>
              <a:t>INSERT AN IMAGE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3D76B3-77E2-0E51-BA0F-BB95380F3D4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98450" y="914400"/>
            <a:ext cx="381635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01692158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168" userDrawn="1">
          <p15:clr>
            <a:srgbClr val="A4A3A4"/>
          </p15:clr>
        </p15:guide>
        <p15:guide id="2" orient="horz" pos="696" userDrawn="1">
          <p15:clr>
            <a:srgbClr val="A4A3A4"/>
          </p15:clr>
        </p15:guide>
        <p15:guide id="3" orient="horz" pos="432" userDrawn="1">
          <p15:clr>
            <a:srgbClr val="A4A3A4"/>
          </p15:clr>
        </p15:guide>
        <p15:guide id="4" pos="5568" userDrawn="1">
          <p15:clr>
            <a:srgbClr val="A4A3A4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Single Line Title - Standar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CCE4F9E-55CE-7FB5-F186-9C28BD6DF1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5750" y="365760"/>
            <a:ext cx="8572500" cy="640080"/>
          </a:xfrm>
          <a:prstGeom prst="rect">
            <a:avLst/>
          </a:prstGeom>
        </p:spPr>
        <p:txBody>
          <a:bodyPr vert="horz" lIns="0" tIns="45720" rIns="91440" bIns="45720" rtlCol="0" anchor="ctr" anchorCtr="0"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Single Line 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BF966C-640F-93E9-8904-FE36C93827C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85750" y="1140542"/>
            <a:ext cx="8559404" cy="5031658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+mj-lt"/>
              </a:defRPr>
            </a:lvl1pPr>
            <a:lvl2pPr>
              <a:defRPr>
                <a:solidFill>
                  <a:schemeClr val="tx1"/>
                </a:solidFill>
                <a:latin typeface="+mj-lt"/>
              </a:defRPr>
            </a:lvl2pPr>
            <a:lvl3pPr>
              <a:defRPr>
                <a:solidFill>
                  <a:schemeClr val="tx1"/>
                </a:solidFill>
                <a:latin typeface="+mj-lt"/>
              </a:defRPr>
            </a:lvl3pPr>
            <a:lvl4pPr>
              <a:defRPr>
                <a:solidFill>
                  <a:schemeClr val="tx1"/>
                </a:solidFill>
                <a:latin typeface="+mj-lt"/>
              </a:defRPr>
            </a:lvl4pPr>
            <a:lvl5pPr>
              <a:defRPr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75265564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224">
          <p15:clr>
            <a:srgbClr val="A4A3A4"/>
          </p15:clr>
        </p15:guide>
        <p15:guide id="2" orient="horz" pos="696">
          <p15:clr>
            <a:srgbClr val="A4A3A4"/>
          </p15:clr>
        </p15:guide>
        <p15:guide id="3" orient="horz" pos="432">
          <p15:clr>
            <a:srgbClr val="A4A3A4"/>
          </p15:clr>
        </p15:guide>
        <p15:guide id="4" pos="7424">
          <p15:clr>
            <a:srgbClr val="A4A3A4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Bio Page - 4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4BBF7736-2A19-76B0-FA48-AEADF43DF130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>
          <a:xfrm>
            <a:off x="1943100" y="1908314"/>
            <a:ext cx="2514600" cy="13385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050" baseline="0"/>
            </a:lvl1pPr>
            <a:lvl2pPr marL="342900" indent="0">
              <a:buNone/>
              <a:defRPr sz="1050"/>
            </a:lvl2pPr>
            <a:lvl3pPr marL="685800" indent="0">
              <a:spcBef>
                <a:spcPts val="450"/>
              </a:spcBef>
              <a:buClr>
                <a:schemeClr val="accent4"/>
              </a:buClr>
              <a:buFont typeface="Wingdings" pitchFamily="2" charset="2"/>
              <a:buNone/>
              <a:defRPr sz="900"/>
            </a:lvl3pPr>
            <a:lvl4pPr marL="1028700" indent="0">
              <a:spcBef>
                <a:spcPts val="450"/>
              </a:spcBef>
              <a:buClr>
                <a:srgbClr val="F8971D"/>
              </a:buClr>
              <a:buFont typeface="Arial" pitchFamily="34" charset="0"/>
              <a:buNone/>
              <a:defRPr sz="900"/>
            </a:lvl4pPr>
            <a:lvl5pPr marL="1371600" indent="0">
              <a:spcBef>
                <a:spcPts val="450"/>
              </a:spcBef>
              <a:buFont typeface="Symbol" panose="05050102010706020507" pitchFamily="18" charset="2"/>
              <a:buNone/>
              <a:defRPr sz="9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29DBA34-1C1B-3989-D79E-505E8E8EAE0E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943100" y="1235213"/>
            <a:ext cx="2514600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350" b="0" i="0" baseline="0">
                <a:solidFill>
                  <a:schemeClr val="accent6"/>
                </a:solidFill>
                <a:latin typeface="Cambria" panose="02040503050406030204" pitchFamily="18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E03A3428-3B43-A672-4857-E6ABB25FC19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43100" y="1571763"/>
            <a:ext cx="2514600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Role | Office | 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B91D36D1-B0C3-47C7-E5B2-BFB8DE5AD9F7}"/>
              </a:ext>
            </a:extLst>
          </p:cNvPr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285750" y="1235212"/>
            <a:ext cx="1508760" cy="201168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5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C07E6F8E-18E5-9D57-3B6F-C938015A48BC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1943100" y="4483102"/>
            <a:ext cx="2514600" cy="13385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050" baseline="0"/>
            </a:lvl1pPr>
            <a:lvl2pPr marL="342900" indent="0">
              <a:buNone/>
              <a:defRPr sz="1050"/>
            </a:lvl2pPr>
            <a:lvl3pPr marL="685800" indent="0">
              <a:spcBef>
                <a:spcPts val="450"/>
              </a:spcBef>
              <a:buClr>
                <a:schemeClr val="accent4"/>
              </a:buClr>
              <a:buFont typeface="Wingdings" pitchFamily="2" charset="2"/>
              <a:buNone/>
              <a:defRPr sz="900"/>
            </a:lvl3pPr>
            <a:lvl4pPr marL="1028700" indent="0">
              <a:spcBef>
                <a:spcPts val="450"/>
              </a:spcBef>
              <a:buClr>
                <a:srgbClr val="F8971D"/>
              </a:buClr>
              <a:buFont typeface="Arial" pitchFamily="34" charset="0"/>
              <a:buNone/>
              <a:defRPr sz="900"/>
            </a:lvl4pPr>
            <a:lvl5pPr marL="1371600" indent="0">
              <a:spcBef>
                <a:spcPts val="450"/>
              </a:spcBef>
              <a:buFont typeface="Symbol" panose="05050102010706020507" pitchFamily="18" charset="2"/>
              <a:buNone/>
              <a:defRPr sz="9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FDD3A709-AEDC-25FB-CAB3-400F14A6E53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43100" y="3810001"/>
            <a:ext cx="2514600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350" b="0" i="0" baseline="0">
                <a:solidFill>
                  <a:schemeClr val="accent6"/>
                </a:solidFill>
                <a:latin typeface="Cambria" panose="02040503050406030204" pitchFamily="18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20E43FF3-14BD-B63C-195E-D3F410D9CF4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943100" y="4146551"/>
            <a:ext cx="2514600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Role | Office | 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12" name="Picture Placeholder 3">
            <a:extLst>
              <a:ext uri="{FF2B5EF4-FFF2-40B4-BE49-F238E27FC236}">
                <a16:creationId xmlns:a16="http://schemas.microsoft.com/office/drawing/2014/main" id="{8F426420-940A-B30C-B6C4-4D2B4B40ED66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>
          <a:xfrm>
            <a:off x="285750" y="3810000"/>
            <a:ext cx="1508760" cy="201168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5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26" name="Content Placeholder 3">
            <a:extLst>
              <a:ext uri="{FF2B5EF4-FFF2-40B4-BE49-F238E27FC236}">
                <a16:creationId xmlns:a16="http://schemas.microsoft.com/office/drawing/2014/main" id="{20AA82EC-840B-0B78-8F05-E09A1F73F3BD}"/>
              </a:ext>
            </a:extLst>
          </p:cNvPr>
          <p:cNvSpPr>
            <a:spLocks noGrp="1"/>
          </p:cNvSpPr>
          <p:nvPr>
            <p:ph sz="half" idx="20" hasCustomPrompt="1"/>
          </p:nvPr>
        </p:nvSpPr>
        <p:spPr>
          <a:xfrm>
            <a:off x="6374903" y="1908314"/>
            <a:ext cx="2514600" cy="13385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050" baseline="0"/>
            </a:lvl1pPr>
            <a:lvl2pPr marL="342900" indent="0">
              <a:buNone/>
              <a:defRPr sz="1050"/>
            </a:lvl2pPr>
            <a:lvl3pPr marL="685800" indent="0">
              <a:spcBef>
                <a:spcPts val="450"/>
              </a:spcBef>
              <a:buClr>
                <a:schemeClr val="accent4"/>
              </a:buClr>
              <a:buFont typeface="Wingdings" pitchFamily="2" charset="2"/>
              <a:buNone/>
              <a:defRPr sz="900"/>
            </a:lvl3pPr>
            <a:lvl4pPr marL="1028700" indent="0">
              <a:spcBef>
                <a:spcPts val="450"/>
              </a:spcBef>
              <a:buClr>
                <a:srgbClr val="F8971D"/>
              </a:buClr>
              <a:buFont typeface="Arial" pitchFamily="34" charset="0"/>
              <a:buNone/>
              <a:defRPr sz="900"/>
            </a:lvl4pPr>
            <a:lvl5pPr marL="1371600" indent="0">
              <a:spcBef>
                <a:spcPts val="450"/>
              </a:spcBef>
              <a:buFont typeface="Symbol" panose="05050102010706020507" pitchFamily="18" charset="2"/>
              <a:buNone/>
              <a:defRPr sz="9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F31DCA6E-673B-8D6D-085F-C07AAF39DF6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374903" y="1235213"/>
            <a:ext cx="2514600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350" b="0" i="0" baseline="0">
                <a:solidFill>
                  <a:schemeClr val="accent6"/>
                </a:solidFill>
                <a:latin typeface="Cambria" panose="02040503050406030204" pitchFamily="18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28" name="Text Placeholder 4">
            <a:extLst>
              <a:ext uri="{FF2B5EF4-FFF2-40B4-BE49-F238E27FC236}">
                <a16:creationId xmlns:a16="http://schemas.microsoft.com/office/drawing/2014/main" id="{8287C753-FA30-91FC-B02B-72509FD9B6A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374903" y="1571763"/>
            <a:ext cx="2514600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Role | Office | 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29" name="Picture Placeholder 3">
            <a:extLst>
              <a:ext uri="{FF2B5EF4-FFF2-40B4-BE49-F238E27FC236}">
                <a16:creationId xmlns:a16="http://schemas.microsoft.com/office/drawing/2014/main" id="{3EFFAFA7-0FE6-CB46-66A7-7BB2DEE18B1A}"/>
              </a:ext>
            </a:extLst>
          </p:cNvPr>
          <p:cNvSpPr>
            <a:spLocks noGrp="1" noChangeAspect="1"/>
          </p:cNvSpPr>
          <p:nvPr>
            <p:ph type="pic" sz="quarter" idx="23" hasCustomPrompt="1"/>
          </p:nvPr>
        </p:nvSpPr>
        <p:spPr>
          <a:xfrm>
            <a:off x="4717553" y="1235212"/>
            <a:ext cx="1508760" cy="201168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5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30" name="Content Placeholder 3">
            <a:extLst>
              <a:ext uri="{FF2B5EF4-FFF2-40B4-BE49-F238E27FC236}">
                <a16:creationId xmlns:a16="http://schemas.microsoft.com/office/drawing/2014/main" id="{B71364FD-F47E-94EB-C921-26D0CF70CEA8}"/>
              </a:ext>
            </a:extLst>
          </p:cNvPr>
          <p:cNvSpPr>
            <a:spLocks noGrp="1"/>
          </p:cNvSpPr>
          <p:nvPr>
            <p:ph sz="half" idx="24" hasCustomPrompt="1"/>
          </p:nvPr>
        </p:nvSpPr>
        <p:spPr>
          <a:xfrm>
            <a:off x="6374903" y="4483102"/>
            <a:ext cx="2514600" cy="13385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050" baseline="0"/>
            </a:lvl1pPr>
            <a:lvl2pPr marL="342900" indent="0">
              <a:buNone/>
              <a:defRPr sz="1050"/>
            </a:lvl2pPr>
            <a:lvl3pPr marL="685800" indent="0">
              <a:spcBef>
                <a:spcPts val="450"/>
              </a:spcBef>
              <a:buClr>
                <a:schemeClr val="accent4"/>
              </a:buClr>
              <a:buFont typeface="Wingdings" pitchFamily="2" charset="2"/>
              <a:buNone/>
              <a:defRPr sz="900"/>
            </a:lvl3pPr>
            <a:lvl4pPr marL="1028700" indent="0">
              <a:spcBef>
                <a:spcPts val="450"/>
              </a:spcBef>
              <a:buClr>
                <a:srgbClr val="F8971D"/>
              </a:buClr>
              <a:buFont typeface="Arial" pitchFamily="34" charset="0"/>
              <a:buNone/>
              <a:defRPr sz="900"/>
            </a:lvl4pPr>
            <a:lvl5pPr marL="1371600" indent="0">
              <a:spcBef>
                <a:spcPts val="450"/>
              </a:spcBef>
              <a:buFont typeface="Symbol" panose="05050102010706020507" pitchFamily="18" charset="2"/>
              <a:buNone/>
              <a:defRPr sz="9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31" name="Text Placeholder 4">
            <a:extLst>
              <a:ext uri="{FF2B5EF4-FFF2-40B4-BE49-F238E27FC236}">
                <a16:creationId xmlns:a16="http://schemas.microsoft.com/office/drawing/2014/main" id="{F9942871-D205-80C8-1F39-770E8EDB9DB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374903" y="3810001"/>
            <a:ext cx="2514600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350" b="0" i="0" baseline="0">
                <a:solidFill>
                  <a:schemeClr val="accent6"/>
                </a:solidFill>
                <a:latin typeface="Cambria" panose="02040503050406030204" pitchFamily="18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33" name="Text Placeholder 4">
            <a:extLst>
              <a:ext uri="{FF2B5EF4-FFF2-40B4-BE49-F238E27FC236}">
                <a16:creationId xmlns:a16="http://schemas.microsoft.com/office/drawing/2014/main" id="{3D6FA779-A85C-4F59-CC3C-7E7597CC6D8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74903" y="4146551"/>
            <a:ext cx="2514600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Role | Office | 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39" name="Picture Placeholder 3">
            <a:extLst>
              <a:ext uri="{FF2B5EF4-FFF2-40B4-BE49-F238E27FC236}">
                <a16:creationId xmlns:a16="http://schemas.microsoft.com/office/drawing/2014/main" id="{C91C1893-DAF3-CB81-770E-8763F2128E72}"/>
              </a:ext>
            </a:extLst>
          </p:cNvPr>
          <p:cNvSpPr>
            <a:spLocks noGrp="1" noChangeAspect="1"/>
          </p:cNvSpPr>
          <p:nvPr>
            <p:ph type="pic" sz="quarter" idx="27" hasCustomPrompt="1"/>
          </p:nvPr>
        </p:nvSpPr>
        <p:spPr>
          <a:xfrm>
            <a:off x="4717553" y="3810000"/>
            <a:ext cx="1508760" cy="201168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5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71BDB08C-A9B7-DA3C-0702-5AEEB6FF06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5750" y="381000"/>
            <a:ext cx="8559189" cy="268914"/>
          </a:xfrm>
          <a:prstGeom prst="rect">
            <a:avLst/>
          </a:prstGeom>
        </p:spPr>
        <p:txBody>
          <a:bodyPr vert="horz" lIns="0" tIns="45720" rIns="91440" bIns="45720" rtlCol="0" anchor="ctr" anchorCtr="0">
            <a:noAutofit/>
          </a:bodyPr>
          <a:lstStyle/>
          <a:p>
            <a:r>
              <a:rPr lang="en-US" dirty="0"/>
              <a:t>Click to Edit Single Line Title</a:t>
            </a:r>
          </a:p>
        </p:txBody>
      </p:sp>
    </p:spTree>
    <p:extLst>
      <p:ext uri="{BB962C8B-B14F-4D97-AF65-F5344CB8AC3E}">
        <p14:creationId xmlns:p14="http://schemas.microsoft.com/office/powerpoint/2010/main" val="1718706752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ngle Line Title - Standar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CCE4F9E-55CE-7FB5-F186-9C28BD6DF1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5750" y="365760"/>
            <a:ext cx="8572500" cy="640080"/>
          </a:xfrm>
          <a:prstGeom prst="rect">
            <a:avLst/>
          </a:prstGeom>
        </p:spPr>
        <p:txBody>
          <a:bodyPr vert="horz" lIns="0" tIns="45720" rIns="91440" bIns="45720" rtlCol="0" anchor="ctr" anchorCtr="0"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Single Line 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BF966C-640F-93E9-8904-FE36C93827C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85750" y="1140542"/>
            <a:ext cx="8559404" cy="503165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31824371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224">
          <p15:clr>
            <a:srgbClr val="A4A3A4"/>
          </p15:clr>
        </p15:guide>
        <p15:guide id="2" orient="horz" pos="696">
          <p15:clr>
            <a:srgbClr val="A4A3A4"/>
          </p15:clr>
        </p15:guide>
        <p15:guide id="3" orient="horz" pos="432">
          <p15:clr>
            <a:srgbClr val="A4A3A4"/>
          </p15:clr>
        </p15:guide>
        <p15:guide id="4" pos="7424">
          <p15:clr>
            <a:srgbClr val="A4A3A4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Line Title - Standar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7F6DA2E0-C1B4-D1A5-2123-D958AAF3AD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5750" y="365760"/>
            <a:ext cx="8572500" cy="914400"/>
          </a:xfrm>
          <a:prstGeom prst="rect">
            <a:avLst/>
          </a:prstGeom>
        </p:spPr>
        <p:txBody>
          <a:bodyPr vert="horz" lIns="0" tIns="45720" rIns="91440" bIns="45720" rtlCol="0" anchor="ctr" anchorCtr="0">
            <a:noAutofit/>
          </a:bodyPr>
          <a:lstStyle/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Two Line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106046-E725-A3DC-8230-5CADEC1C130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85750" y="1524000"/>
            <a:ext cx="8559404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04701875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696">
          <p15:clr>
            <a:srgbClr val="A4A3A4"/>
          </p15:clr>
        </p15:guide>
        <p15:guide id="2" orient="horz" pos="984">
          <p15:clr>
            <a:srgbClr val="A4A3A4"/>
          </p15:clr>
        </p15:guide>
        <p15:guide id="3" pos="224">
          <p15:clr>
            <a:srgbClr val="A4A3A4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CCE4F9E-55CE-7FB5-F186-9C28BD6DF1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5750" y="381000"/>
            <a:ext cx="8559189" cy="268914"/>
          </a:xfrm>
          <a:prstGeom prst="rect">
            <a:avLst/>
          </a:prstGeom>
        </p:spPr>
        <p:txBody>
          <a:bodyPr vert="horz" lIns="0" tIns="45720" rIns="91440" bIns="45720" rtlCol="0" anchor="ctr" anchorCtr="0">
            <a:noAutofit/>
          </a:bodyPr>
          <a:lstStyle/>
          <a:p>
            <a:r>
              <a:rPr lang="en-US" dirty="0"/>
              <a:t>Click to Edit Single Line 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BF966C-640F-93E9-8904-FE36C93827C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85750" y="990600"/>
            <a:ext cx="4057650" cy="518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E522B68-C8BE-D437-5E4B-119ECC3625A0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72000" y="990600"/>
            <a:ext cx="4273154" cy="5181600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HERE TO </a:t>
            </a:r>
            <a:br>
              <a:rPr lang="en-US" dirty="0"/>
            </a:br>
            <a:r>
              <a:rPr lang="en-US" dirty="0"/>
              <a:t>INSERT AN IMAGE</a:t>
            </a:r>
          </a:p>
        </p:txBody>
      </p:sp>
    </p:spTree>
    <p:extLst>
      <p:ext uri="{BB962C8B-B14F-4D97-AF65-F5344CB8AC3E}">
        <p14:creationId xmlns:p14="http://schemas.microsoft.com/office/powerpoint/2010/main" val="3656753352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224">
          <p15:clr>
            <a:srgbClr val="A4A3A4"/>
          </p15:clr>
        </p15:guide>
        <p15:guide id="2" orient="horz" pos="696">
          <p15:clr>
            <a:srgbClr val="A4A3A4"/>
          </p15:clr>
        </p15:guide>
        <p15:guide id="3" orient="horz" pos="432">
          <p15:clr>
            <a:srgbClr val="A4A3A4"/>
          </p15:clr>
        </p15:guide>
        <p15:guide id="4" pos="7424">
          <p15:clr>
            <a:srgbClr val="A4A3A4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4660616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Navy">
    <p:bg>
      <p:bgPr>
        <a:solidFill>
          <a:srgbClr val="000F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0B82E6A-F6BD-4949-A63E-D699686D566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68" r="35574" b="2557"/>
          <a:stretch/>
        </p:blipFill>
        <p:spPr>
          <a:xfrm>
            <a:off x="5086351" y="0"/>
            <a:ext cx="4057650" cy="6858000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F1B109F2-3D4A-C149-9043-558D92D8026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7964" y="682080"/>
            <a:ext cx="3894715" cy="175632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>
              <a:lnSpc>
                <a:spcPts val="3585"/>
              </a:lnSpc>
              <a:defRPr sz="3300" b="0" i="0">
                <a:solidFill>
                  <a:schemeClr val="bg2"/>
                </a:solidFill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Click to Edit Presentation Title Here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B812E96B-1CE2-6E47-A733-23EBD315F62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07964" y="2805481"/>
            <a:ext cx="3894715" cy="62352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97A65302-B9B5-2CDF-59E5-67B12EFCC2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7964" y="5996309"/>
            <a:ext cx="1970064" cy="19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D7BEAF0-DF92-96CC-88FA-9C513EBE326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" t="1468" r="45338" b="2557"/>
          <a:stretch/>
        </p:blipFill>
        <p:spPr>
          <a:xfrm>
            <a:off x="5362942" y="0"/>
            <a:ext cx="37810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425264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3" orient="horz" pos="1776" userDrawn="1">
          <p15:clr>
            <a:srgbClr val="A4A3A4"/>
          </p15:clr>
        </p15:guide>
        <p15:guide id="4" orient="horz" pos="2136" userDrawn="1">
          <p15:clr>
            <a:srgbClr val="A4A3A4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328315-068E-10B9-D0E5-0B643CB49C4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7964" y="682080"/>
            <a:ext cx="3894715" cy="175632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>
              <a:lnSpc>
                <a:spcPts val="3585"/>
              </a:lnSpc>
              <a:defRPr sz="3300" b="0" i="0">
                <a:solidFill>
                  <a:schemeClr val="bg2"/>
                </a:solidFill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Click to Edit Presentation Title Here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B5FCC278-F60A-97E0-59ED-E7ECE3297C0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07964" y="2805481"/>
            <a:ext cx="3894715" cy="62352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None/>
              <a:defRPr sz="1800" b="0" i="0">
                <a:solidFill>
                  <a:schemeClr val="bg1">
                    <a:alpha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C6E24E00-2186-702C-F12E-9ED331390E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7964" y="5996309"/>
            <a:ext cx="1970064" cy="19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4CB0443-1471-9651-C992-C5E9650F34C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68" r="35574" b="2557"/>
          <a:stretch/>
        </p:blipFill>
        <p:spPr>
          <a:xfrm>
            <a:off x="5086351" y="0"/>
            <a:ext cx="405765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A0C4DC-5B7E-48A3-E7A8-AA218A6107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t="1468" r="45338" b="2557"/>
          <a:stretch/>
        </p:blipFill>
        <p:spPr>
          <a:xfrm>
            <a:off x="5362942" y="0"/>
            <a:ext cx="37810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606706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3" orient="horz" pos="1776" userDrawn="1">
          <p15:clr>
            <a:srgbClr val="A4A3A4"/>
          </p15:clr>
        </p15:guide>
        <p15:guide id="4" orient="horz" pos="2136" userDrawn="1">
          <p15:clr>
            <a:srgbClr val="A4A3A4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Office Nam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1838" y="6023444"/>
            <a:ext cx="2626752" cy="19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B5098E4D-124D-73D5-C5B3-882FB571E10F}"/>
              </a:ext>
            </a:extLst>
          </p:cNvPr>
          <p:cNvSpPr txBox="1">
            <a:spLocks/>
          </p:cNvSpPr>
          <p:nvPr/>
        </p:nvSpPr>
        <p:spPr>
          <a:xfrm>
            <a:off x="481839" y="6057887"/>
            <a:ext cx="7797944" cy="255706"/>
          </a:xfrm>
          <a:prstGeom prst="rect">
            <a:avLst/>
          </a:prstGeom>
        </p:spPr>
        <p:txBody>
          <a:bodyPr vert="horz" lIns="0" tIns="34290" rIns="68580" bIns="34290" rtlCol="0" anchor="ctr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800" b="0" i="0" kern="1200">
                <a:solidFill>
                  <a:schemeClr val="tx1"/>
                </a:solidFill>
                <a:latin typeface="IBM Plex Sans Light" panose="020B0403050203000203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ts val="900"/>
              </a:spcBef>
              <a:buClr>
                <a:schemeClr val="accent1"/>
              </a:buClr>
              <a:buSzPct val="110000"/>
              <a:buFont typeface="System Font Regular"/>
              <a:buNone/>
              <a:defRPr lang="en-US" sz="1800" b="0" i="0" kern="1200">
                <a:solidFill>
                  <a:schemeClr val="tx1">
                    <a:tint val="75000"/>
                  </a:schemeClr>
                </a:solidFill>
                <a:latin typeface="IBM Plex Sans" panose="020B0503050203000203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anose="020B0604020202020204" pitchFamily="34" charset="0"/>
              <a:buNone/>
              <a:defRPr lang="en-US" sz="1600" b="0" i="0" kern="1200">
                <a:solidFill>
                  <a:schemeClr val="tx1">
                    <a:tint val="75000"/>
                  </a:schemeClr>
                </a:solidFill>
                <a:latin typeface="IBM Plex Sans" panose="020B0503050203000203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System Font Regular"/>
              <a:buNone/>
              <a:defRPr lang="en-US" sz="1400" b="0" i="0" kern="1200">
                <a:solidFill>
                  <a:schemeClr val="tx1">
                    <a:tint val="75000"/>
                  </a:schemeClr>
                </a:solidFill>
                <a:latin typeface="IBM Plex Sans" panose="020B0503050203000203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anose="020B0604020202020204" pitchFamily="34" charset="0"/>
              <a:buNone/>
              <a:defRPr lang="en-US" sz="1400" b="0" i="0" kern="1200">
                <a:solidFill>
                  <a:schemeClr val="tx1">
                    <a:tint val="75000"/>
                  </a:schemeClr>
                </a:solidFill>
                <a:latin typeface="IBM Plex Sans" panose="020B0503050203000203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825" spc="90" baseline="0" dirty="0"/>
              <a:t>CHICAGO  |  LONDON  |  LOS ANGELES  |  NEW YORK  |  SAN FRANCISCO  |  WASHINGTON, DC  |  JENNER.COM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0772094-D461-E567-5B9D-574E170A7302}"/>
              </a:ext>
            </a:extLst>
          </p:cNvPr>
          <p:cNvCxnSpPr>
            <a:cxnSpLocks/>
          </p:cNvCxnSpPr>
          <p:nvPr/>
        </p:nvCxnSpPr>
        <p:spPr>
          <a:xfrm>
            <a:off x="490354" y="5924567"/>
            <a:ext cx="8082146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1">
            <a:extLst>
              <a:ext uri="{FF2B5EF4-FFF2-40B4-BE49-F238E27FC236}">
                <a16:creationId xmlns:a16="http://schemas.microsoft.com/office/drawing/2014/main" id="{7034E845-3B3D-6A38-A84F-D5B4048C8A5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7964" y="682080"/>
            <a:ext cx="3894715" cy="175632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>
              <a:lnSpc>
                <a:spcPts val="3585"/>
              </a:lnSpc>
              <a:defRPr sz="3300" b="0" i="0">
                <a:solidFill>
                  <a:schemeClr val="accent1"/>
                </a:solidFill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Click to Edit Presentation Title Here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864333F3-B264-4C57-55E0-57BD507350C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07964" y="2805481"/>
            <a:ext cx="3894715" cy="62352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None/>
              <a:defRPr b="0" i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</a:t>
            </a: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AE892E07-D722-713D-0DA3-01F91D6C80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0354" y="5589735"/>
            <a:ext cx="1828799" cy="14640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D9C04A71-B434-EF69-D1D8-42BA6996EE27}"/>
              </a:ext>
            </a:extLst>
          </p:cNvPr>
          <p:cNvSpPr txBox="1">
            <a:spLocks/>
          </p:cNvSpPr>
          <p:nvPr userDrawn="1"/>
        </p:nvSpPr>
        <p:spPr>
          <a:xfrm>
            <a:off x="685800" y="6030752"/>
            <a:ext cx="7789429" cy="255706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800" b="0" i="0" kern="1200">
                <a:solidFill>
                  <a:schemeClr val="tx1"/>
                </a:solidFill>
                <a:latin typeface="IBM Plex Sans Light" panose="020B0403050203000203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ts val="900"/>
              </a:spcBef>
              <a:buClr>
                <a:schemeClr val="accent1"/>
              </a:buClr>
              <a:buSzPct val="110000"/>
              <a:buFont typeface="System Font Regular"/>
              <a:buNone/>
              <a:defRPr lang="en-US" sz="1800" b="0" i="0" kern="1200">
                <a:solidFill>
                  <a:schemeClr val="tx1">
                    <a:tint val="75000"/>
                  </a:schemeClr>
                </a:solidFill>
                <a:latin typeface="IBM Plex Sans" panose="020B0503050203000203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anose="020B0604020202020204" pitchFamily="34" charset="0"/>
              <a:buNone/>
              <a:defRPr lang="en-US" sz="1600" b="0" i="0" kern="1200">
                <a:solidFill>
                  <a:schemeClr val="tx1">
                    <a:tint val="75000"/>
                  </a:schemeClr>
                </a:solidFill>
                <a:latin typeface="IBM Plex Sans" panose="020B0503050203000203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System Font Regular"/>
              <a:buNone/>
              <a:defRPr lang="en-US" sz="1400" b="0" i="0" kern="1200">
                <a:solidFill>
                  <a:schemeClr val="tx1">
                    <a:tint val="75000"/>
                  </a:schemeClr>
                </a:solidFill>
                <a:latin typeface="IBM Plex Sans" panose="020B0503050203000203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anose="020B0604020202020204" pitchFamily="34" charset="0"/>
              <a:buNone/>
              <a:defRPr lang="en-US" sz="1400" b="0" i="0" kern="1200">
                <a:solidFill>
                  <a:schemeClr val="tx1">
                    <a:tint val="75000"/>
                  </a:schemeClr>
                </a:solidFill>
                <a:latin typeface="IBM Plex Sans" panose="020B0503050203000203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1000" spc="120" baseline="0" dirty="0"/>
              <a:t>CHICAGO  |  LONDON  |  LOS ANGELES  |  NEW YORK  |  SAN FRANCISCO  |  WASHINGTON, DC  |  JENNER.COM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01925C5-F403-A18A-744A-2940BE77D0D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alphaModFix amt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85800" y="5562600"/>
            <a:ext cx="2259775" cy="13567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F336E7B-5F32-95B9-0505-EA8987E0F38C}"/>
              </a:ext>
            </a:extLst>
          </p:cNvPr>
          <p:cNvCxnSpPr>
            <a:cxnSpLocks/>
          </p:cNvCxnSpPr>
          <p:nvPr userDrawn="1"/>
        </p:nvCxnSpPr>
        <p:spPr>
          <a:xfrm>
            <a:off x="685800" y="5897432"/>
            <a:ext cx="768033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8652942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3" pos="576">
          <p15:clr>
            <a:srgbClr val="FBAE40"/>
          </p15:clr>
        </p15:guide>
        <p15:guide id="4" orient="horz" pos="1440" userDrawn="1">
          <p15:clr>
            <a:srgbClr val="A4A3A4"/>
          </p15:clr>
        </p15:guide>
        <p15:guide id="5" orient="horz" pos="3408" userDrawn="1">
          <p15:clr>
            <a:srgbClr val="A4A3A4"/>
          </p15:clr>
        </p15:guide>
        <p15:guide id="6" pos="432" userDrawn="1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Office Photo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34D608C-FDFB-AB5D-48CF-D2297443ED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21027" y="5996626"/>
            <a:ext cx="2162735" cy="17929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AA7F5D3-5F58-F760-2F20-C339823833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86600" y="0"/>
            <a:ext cx="2057401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BD64668-8942-22D9-3F59-9646B833020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7964" y="682080"/>
            <a:ext cx="3894715" cy="175632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>
              <a:lnSpc>
                <a:spcPts val="3585"/>
              </a:lnSpc>
              <a:defRPr sz="3300" b="0" i="0">
                <a:solidFill>
                  <a:schemeClr val="accent1"/>
                </a:solidFill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Click to Edit Presentation Title Here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C003FADC-B154-9925-7DD9-F69F4268618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07964" y="2805481"/>
            <a:ext cx="3894715" cy="62352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None/>
              <a:defRPr sz="1800" b="0" i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7E5039C-617E-A5C4-2501-C02570DBAC7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alphaModFix amt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85800" y="5960321"/>
            <a:ext cx="2259775" cy="13567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420AF4E-4868-25A7-168B-0A124C4C62E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81265" y="0"/>
            <a:ext cx="21627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320997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3" pos="576">
          <p15:clr>
            <a:srgbClr val="FBAE40"/>
          </p15:clr>
        </p15:guide>
        <p15:guide id="4" orient="horz" pos="1440" userDrawn="1">
          <p15:clr>
            <a:srgbClr val="A4A3A4"/>
          </p15:clr>
        </p15:guide>
        <p15:guide id="5" orient="horz" pos="3408" userDrawn="1">
          <p15:clr>
            <a:srgbClr val="A4A3A4"/>
          </p15:clr>
        </p15:guide>
        <p15:guide id="6" pos="432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9226565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Slide Navy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F1B109F2-3D4A-C149-9043-558D92D8026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8260" y="2875002"/>
            <a:ext cx="3243641" cy="1107996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algn="l">
              <a:defRPr sz="3300" b="0" i="0">
                <a:solidFill>
                  <a:schemeClr val="bg2"/>
                </a:solidFill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Click to Edit Section Title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5C23F95-8EB5-7721-F869-75283ABA40D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68" r="35574" b="2557"/>
          <a:stretch/>
        </p:blipFill>
        <p:spPr>
          <a:xfrm>
            <a:off x="5086351" y="0"/>
            <a:ext cx="405765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5F1DBE4-16DD-7967-3D41-92C3DD947FFD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7964" y="5996309"/>
            <a:ext cx="1970064" cy="19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3B9312A-F8A7-8510-D163-E09C1F0F97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" t="1468" r="45338" b="2557"/>
          <a:stretch/>
        </p:blipFill>
        <p:spPr>
          <a:xfrm>
            <a:off x="5362942" y="0"/>
            <a:ext cx="3781058" cy="6858000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1FAB8750-5D0E-A712-4014-73444681B07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7285" y="5996309"/>
            <a:ext cx="2626752" cy="19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039304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>
          <p15:clr>
            <a:srgbClr val="A4A3A4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Slide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B32BDD32-7069-A284-1845-7E24407A652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8260" y="2875002"/>
            <a:ext cx="3243641" cy="1107996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algn="l">
              <a:defRPr sz="3300" b="0" i="0">
                <a:solidFill>
                  <a:schemeClr val="bg2"/>
                </a:solidFill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Click to Edit Section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801D1CD-8330-7000-5150-9FEC1C69FD90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7964" y="5996309"/>
            <a:ext cx="1970064" cy="19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2A0D50A-42FD-F219-CC94-A5FA01FB772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68" r="35574" b="2557"/>
          <a:stretch/>
        </p:blipFill>
        <p:spPr>
          <a:xfrm>
            <a:off x="5086351" y="0"/>
            <a:ext cx="405765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A2C0806-D310-E796-F90F-E207A1D631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lum bright="70000" contrast="-70000"/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" t="1468" r="45338" b="2557"/>
          <a:stretch/>
        </p:blipFill>
        <p:spPr>
          <a:xfrm>
            <a:off x="5362942" y="0"/>
            <a:ext cx="3781058" cy="6858000"/>
          </a:xfrm>
          <a:prstGeom prst="rect">
            <a:avLst/>
          </a:prstGeom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B3DB2C7B-4A4F-0658-3D97-81404634FE9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7285" y="5996309"/>
            <a:ext cx="2626752" cy="19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5501877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A4A3A4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Slide with Eyebrow Header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68BED29-0BFF-30C9-DD1F-6280912DA9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668" y="13397"/>
            <a:ext cx="9126137" cy="6844602"/>
          </a:xfrm>
          <a:prstGeom prst="rect">
            <a:avLst/>
          </a:prstGeom>
        </p:spPr>
      </p:pic>
      <p:sp>
        <p:nvSpPr>
          <p:cNvPr id="5" name="Title 3">
            <a:extLst>
              <a:ext uri="{FF2B5EF4-FFF2-40B4-BE49-F238E27FC236}">
                <a16:creationId xmlns:a16="http://schemas.microsoft.com/office/drawing/2014/main" id="{7D99DAAD-7538-4BC5-F024-C39A62FB7531}"/>
              </a:ext>
            </a:extLst>
          </p:cNvPr>
          <p:cNvSpPr txBox="1">
            <a:spLocks/>
          </p:cNvSpPr>
          <p:nvPr/>
        </p:nvSpPr>
        <p:spPr>
          <a:xfrm>
            <a:off x="685800" y="2524875"/>
            <a:ext cx="3886200" cy="1688629"/>
          </a:xfrm>
          <a:prstGeom prst="rect">
            <a:avLst/>
          </a:prstGeom>
        </p:spPr>
        <p:txBody>
          <a:bodyPr vert="horz" lIns="0" tIns="34290" rIns="68580" bIns="3429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50" b="0" dirty="0">
                <a:solidFill>
                  <a:schemeClr val="bg2"/>
                </a:solidFill>
              </a:rPr>
              <a:t>Main Title Can Be Written Here</a:t>
            </a:r>
            <a:endParaRPr lang="en-US" sz="3600" b="0" dirty="0">
              <a:solidFill>
                <a:schemeClr val="bg2">
                  <a:alpha val="54000"/>
                </a:schemeClr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0005B04-C137-1378-7414-1D5D17959078}"/>
              </a:ext>
            </a:extLst>
          </p:cNvPr>
          <p:cNvSpPr txBox="1">
            <a:spLocks/>
          </p:cNvSpPr>
          <p:nvPr/>
        </p:nvSpPr>
        <p:spPr>
          <a:xfrm>
            <a:off x="685801" y="1653229"/>
            <a:ext cx="1943100" cy="716240"/>
          </a:xfrm>
          <a:prstGeom prst="rect">
            <a:avLst/>
          </a:prstGeom>
          <a:solidFill>
            <a:schemeClr val="accent1"/>
          </a:solidFill>
          <a:effectLst>
            <a:outerShdw blurRad="478295" sx="102000" sy="102000" algn="ctr" rotWithShape="0">
              <a:prstClr val="black">
                <a:alpha val="35000"/>
              </a:prstClr>
            </a:outerShdw>
          </a:effectLst>
        </p:spPr>
        <p:txBody>
          <a:bodyPr vert="horz" lIns="68580" tIns="68580" rIns="68580" bIns="68580" rtlCol="0" anchor="ctr" anchorCtr="0">
            <a:noAutofit/>
          </a:bodyPr>
          <a:lstStyle>
            <a:lvl1pPr algn="l" defTabSz="914400" rtl="0" eaLnBrk="1" latinLnBrk="0" hangingPunct="1">
              <a:lnSpc>
                <a:spcPts val="5360"/>
              </a:lnSpc>
              <a:spcBef>
                <a:spcPct val="0"/>
              </a:spcBef>
              <a:buNone/>
              <a:defRPr sz="6000" b="0" i="0" kern="1200" spc="-50" baseline="0">
                <a:solidFill>
                  <a:schemeClr val="accent1"/>
                </a:solidFill>
                <a:latin typeface="Cambria" panose="02040503050406030204" pitchFamily="18" charset="0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1500" spc="75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EYEBROW HEADER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0755DB46-5ED6-F604-CBAA-7E2E86FD717B}"/>
              </a:ext>
            </a:extLst>
          </p:cNvPr>
          <p:cNvSpPr txBox="1">
            <a:spLocks/>
          </p:cNvSpPr>
          <p:nvPr/>
        </p:nvSpPr>
        <p:spPr>
          <a:xfrm>
            <a:off x="685800" y="4343400"/>
            <a:ext cx="3371850" cy="773502"/>
          </a:xfrm>
          <a:prstGeom prst="rect">
            <a:avLst/>
          </a:prstGeom>
        </p:spPr>
        <p:txBody>
          <a:bodyPr vert="horz" lIns="0" tIns="34290" rIns="68580" bIns="3429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0" dirty="0">
                <a:solidFill>
                  <a:schemeClr val="bg2">
                    <a:alpha val="54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Supporting Information</a:t>
            </a:r>
            <a:endParaRPr lang="en-US" sz="2100" b="0" dirty="0">
              <a:solidFill>
                <a:schemeClr val="bg2">
                  <a:alpha val="54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2267485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>
          <p15:clr>
            <a:srgbClr val="A4A3A4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go Grid x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 hasCustomPrompt="1"/>
          </p:nvPr>
        </p:nvSpPr>
        <p:spPr>
          <a:xfrm>
            <a:off x="322083" y="1371600"/>
            <a:ext cx="1849618" cy="107600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20" name="Picture Placeholder 3">
            <a:extLst>
              <a:ext uri="{FF2B5EF4-FFF2-40B4-BE49-F238E27FC236}">
                <a16:creationId xmlns:a16="http://schemas.microsoft.com/office/drawing/2014/main" id="{F15B9589-8AEF-2048-B301-1175DAF94F4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22083" y="2925124"/>
            <a:ext cx="1849618" cy="107600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24" name="Picture Placeholder 3">
            <a:extLst>
              <a:ext uri="{FF2B5EF4-FFF2-40B4-BE49-F238E27FC236}">
                <a16:creationId xmlns:a16="http://schemas.microsoft.com/office/drawing/2014/main" id="{2EE954E9-ED00-104C-8F72-3AF288110813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22083" y="4478649"/>
            <a:ext cx="1849618" cy="107600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420025B4-4B53-958E-B746-F27E68865427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2457450" y="1371600"/>
            <a:ext cx="1849618" cy="107600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17" name="Picture Placeholder 3">
            <a:extLst>
              <a:ext uri="{FF2B5EF4-FFF2-40B4-BE49-F238E27FC236}">
                <a16:creationId xmlns:a16="http://schemas.microsoft.com/office/drawing/2014/main" id="{B2918F7A-7211-5ABA-F194-E4FA2EE2A218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2457450" y="2925124"/>
            <a:ext cx="1849618" cy="107600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18" name="Picture Placeholder 3">
            <a:extLst>
              <a:ext uri="{FF2B5EF4-FFF2-40B4-BE49-F238E27FC236}">
                <a16:creationId xmlns:a16="http://schemas.microsoft.com/office/drawing/2014/main" id="{FA2CF958-8F48-4457-36B5-972B8C656947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2457450" y="4478649"/>
            <a:ext cx="1849618" cy="107600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19" name="Picture Placeholder 3">
            <a:extLst>
              <a:ext uri="{FF2B5EF4-FFF2-40B4-BE49-F238E27FC236}">
                <a16:creationId xmlns:a16="http://schemas.microsoft.com/office/drawing/2014/main" id="{AD8751CE-5CDF-3C8E-2FDA-ACB8DABDE143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572000" y="1371600"/>
            <a:ext cx="1849618" cy="107600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28" name="Picture Placeholder 3">
            <a:extLst>
              <a:ext uri="{FF2B5EF4-FFF2-40B4-BE49-F238E27FC236}">
                <a16:creationId xmlns:a16="http://schemas.microsoft.com/office/drawing/2014/main" id="{4D9FDB61-2E5C-0799-D0E5-E474697F5EE9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572000" y="2925124"/>
            <a:ext cx="1849618" cy="107600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29" name="Picture Placeholder 3">
            <a:extLst>
              <a:ext uri="{FF2B5EF4-FFF2-40B4-BE49-F238E27FC236}">
                <a16:creationId xmlns:a16="http://schemas.microsoft.com/office/drawing/2014/main" id="{250C7B50-7D90-FE85-0533-6485581022EB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4572000" y="4478649"/>
            <a:ext cx="1849618" cy="107600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30" name="Picture Placeholder 3">
            <a:extLst>
              <a:ext uri="{FF2B5EF4-FFF2-40B4-BE49-F238E27FC236}">
                <a16:creationId xmlns:a16="http://schemas.microsoft.com/office/drawing/2014/main" id="{33802AAE-57CC-15FF-8863-4EF5496988C6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743700" y="1371600"/>
            <a:ext cx="1849618" cy="107600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31" name="Picture Placeholder 3">
            <a:extLst>
              <a:ext uri="{FF2B5EF4-FFF2-40B4-BE49-F238E27FC236}">
                <a16:creationId xmlns:a16="http://schemas.microsoft.com/office/drawing/2014/main" id="{AB7F28A3-C06B-3CAD-FC4C-42DB3841A1AC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743700" y="2925124"/>
            <a:ext cx="1849618" cy="107600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32" name="Picture Placeholder 3">
            <a:extLst>
              <a:ext uri="{FF2B5EF4-FFF2-40B4-BE49-F238E27FC236}">
                <a16:creationId xmlns:a16="http://schemas.microsoft.com/office/drawing/2014/main" id="{CD7062DE-AA3F-72DC-E19C-398CA1A3BA18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6743700" y="4478649"/>
            <a:ext cx="1849618" cy="107600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35" name="Title Placeholder 1">
            <a:extLst>
              <a:ext uri="{FF2B5EF4-FFF2-40B4-BE49-F238E27FC236}">
                <a16:creationId xmlns:a16="http://schemas.microsoft.com/office/drawing/2014/main" id="{6CB89554-80E1-BE8B-2C88-E6362933C0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5750" y="381000"/>
            <a:ext cx="8559189" cy="268914"/>
          </a:xfrm>
          <a:prstGeom prst="rect">
            <a:avLst/>
          </a:prstGeom>
        </p:spPr>
        <p:txBody>
          <a:bodyPr vert="horz" lIns="0" tIns="45720" rIns="91440" bIns="45720" rtlCol="0" anchor="ctr" anchorCtr="0">
            <a:noAutofit/>
          </a:bodyPr>
          <a:lstStyle/>
          <a:p>
            <a:r>
              <a:rPr lang="en-US" dirty="0"/>
              <a:t>Click to Edit Single Line Title</a:t>
            </a:r>
          </a:p>
        </p:txBody>
      </p:sp>
    </p:spTree>
    <p:extLst>
      <p:ext uri="{BB962C8B-B14F-4D97-AF65-F5344CB8AC3E}">
        <p14:creationId xmlns:p14="http://schemas.microsoft.com/office/powerpoint/2010/main" val="276424082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go Grid x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 hasCustomPrompt="1"/>
          </p:nvPr>
        </p:nvSpPr>
        <p:spPr>
          <a:xfrm>
            <a:off x="295956" y="1286714"/>
            <a:ext cx="1475694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28" name="Picture Placeholder 3">
            <a:extLst>
              <a:ext uri="{FF2B5EF4-FFF2-40B4-BE49-F238E27FC236}">
                <a16:creationId xmlns:a16="http://schemas.microsoft.com/office/drawing/2014/main" id="{CBC8BC18-D51A-4E4A-89F5-78E648FDFC0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95956" y="2577034"/>
            <a:ext cx="1475694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33" name="Picture Placeholder 3">
            <a:extLst>
              <a:ext uri="{FF2B5EF4-FFF2-40B4-BE49-F238E27FC236}">
                <a16:creationId xmlns:a16="http://schemas.microsoft.com/office/drawing/2014/main" id="{63E594D4-AF73-0F47-9926-9FBE25A8140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295956" y="3803117"/>
            <a:ext cx="1475694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38" name="Picture Placeholder 3">
            <a:extLst>
              <a:ext uri="{FF2B5EF4-FFF2-40B4-BE49-F238E27FC236}">
                <a16:creationId xmlns:a16="http://schemas.microsoft.com/office/drawing/2014/main" id="{704F5F85-AF14-F846-84F4-C59DD46306BC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295956" y="5029200"/>
            <a:ext cx="1475694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24" name="Picture Placeholder 3">
            <a:extLst>
              <a:ext uri="{FF2B5EF4-FFF2-40B4-BE49-F238E27FC236}">
                <a16:creationId xmlns:a16="http://schemas.microsoft.com/office/drawing/2014/main" id="{32AACC5B-194D-286D-7CA3-0D2F1DFCBB61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2010456" y="1295400"/>
            <a:ext cx="1475694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25" name="Picture Placeholder 3">
            <a:extLst>
              <a:ext uri="{FF2B5EF4-FFF2-40B4-BE49-F238E27FC236}">
                <a16:creationId xmlns:a16="http://schemas.microsoft.com/office/drawing/2014/main" id="{7D8C5840-9F8F-AB8C-9C25-8DCBAB3CA12C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2010456" y="2585720"/>
            <a:ext cx="1475694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26" name="Picture Placeholder 3">
            <a:extLst>
              <a:ext uri="{FF2B5EF4-FFF2-40B4-BE49-F238E27FC236}">
                <a16:creationId xmlns:a16="http://schemas.microsoft.com/office/drawing/2014/main" id="{3BFC2C0B-9FE2-CAE9-261D-1467481E0497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2010456" y="3811803"/>
            <a:ext cx="1475694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27" name="Picture Placeholder 3">
            <a:extLst>
              <a:ext uri="{FF2B5EF4-FFF2-40B4-BE49-F238E27FC236}">
                <a16:creationId xmlns:a16="http://schemas.microsoft.com/office/drawing/2014/main" id="{3007DDF4-F963-866E-E742-15BF023F7D0B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2010456" y="5037886"/>
            <a:ext cx="1475694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43" name="Picture Placeholder 3">
            <a:extLst>
              <a:ext uri="{FF2B5EF4-FFF2-40B4-BE49-F238E27FC236}">
                <a16:creationId xmlns:a16="http://schemas.microsoft.com/office/drawing/2014/main" id="{9F5BB660-E60E-8A4D-A6A0-D7D62786FF29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3724956" y="1295400"/>
            <a:ext cx="1475694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44" name="Picture Placeholder 3">
            <a:extLst>
              <a:ext uri="{FF2B5EF4-FFF2-40B4-BE49-F238E27FC236}">
                <a16:creationId xmlns:a16="http://schemas.microsoft.com/office/drawing/2014/main" id="{05A9CB08-5F5A-6E57-E578-528D95182CD0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3724956" y="2585720"/>
            <a:ext cx="1475694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45" name="Picture Placeholder 3">
            <a:extLst>
              <a:ext uri="{FF2B5EF4-FFF2-40B4-BE49-F238E27FC236}">
                <a16:creationId xmlns:a16="http://schemas.microsoft.com/office/drawing/2014/main" id="{26EAF170-6B52-0B78-5824-E41602CD1890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3724956" y="3811803"/>
            <a:ext cx="1475694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46" name="Picture Placeholder 3">
            <a:extLst>
              <a:ext uri="{FF2B5EF4-FFF2-40B4-BE49-F238E27FC236}">
                <a16:creationId xmlns:a16="http://schemas.microsoft.com/office/drawing/2014/main" id="{72F9B50D-CAC6-9E17-32A9-6D8C36FBF770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3724956" y="5037886"/>
            <a:ext cx="1475694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47" name="Picture Placeholder 3">
            <a:extLst>
              <a:ext uri="{FF2B5EF4-FFF2-40B4-BE49-F238E27FC236}">
                <a16:creationId xmlns:a16="http://schemas.microsoft.com/office/drawing/2014/main" id="{74B0CF74-E138-D06E-C159-442D6B732B5E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5439456" y="1295400"/>
            <a:ext cx="1475694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48" name="Picture Placeholder 3">
            <a:extLst>
              <a:ext uri="{FF2B5EF4-FFF2-40B4-BE49-F238E27FC236}">
                <a16:creationId xmlns:a16="http://schemas.microsoft.com/office/drawing/2014/main" id="{DD03F576-18D9-47E6-8907-6879F718130D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5439456" y="2585720"/>
            <a:ext cx="1475694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49" name="Picture Placeholder 3">
            <a:extLst>
              <a:ext uri="{FF2B5EF4-FFF2-40B4-BE49-F238E27FC236}">
                <a16:creationId xmlns:a16="http://schemas.microsoft.com/office/drawing/2014/main" id="{ACD85D8E-E926-B9A0-9BBC-85315282604E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5439456" y="3811803"/>
            <a:ext cx="1475694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50" name="Picture Placeholder 3">
            <a:extLst>
              <a:ext uri="{FF2B5EF4-FFF2-40B4-BE49-F238E27FC236}">
                <a16:creationId xmlns:a16="http://schemas.microsoft.com/office/drawing/2014/main" id="{ABBB026B-87C9-B099-8426-6DFAD07B7667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5439456" y="5037886"/>
            <a:ext cx="1475694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51" name="Picture Placeholder 3">
            <a:extLst>
              <a:ext uri="{FF2B5EF4-FFF2-40B4-BE49-F238E27FC236}">
                <a16:creationId xmlns:a16="http://schemas.microsoft.com/office/drawing/2014/main" id="{BB1E0B89-0D73-BEC8-D15F-BF0644A4466B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7153956" y="1295400"/>
            <a:ext cx="1475694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52" name="Picture Placeholder 3">
            <a:extLst>
              <a:ext uri="{FF2B5EF4-FFF2-40B4-BE49-F238E27FC236}">
                <a16:creationId xmlns:a16="http://schemas.microsoft.com/office/drawing/2014/main" id="{50A91C19-8C3A-3C09-1F70-096AB65CD81C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7153956" y="2585720"/>
            <a:ext cx="1475694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53" name="Picture Placeholder 3">
            <a:extLst>
              <a:ext uri="{FF2B5EF4-FFF2-40B4-BE49-F238E27FC236}">
                <a16:creationId xmlns:a16="http://schemas.microsoft.com/office/drawing/2014/main" id="{2FC44FA7-6E4E-8E60-47C4-CDF8A7CB525E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7153956" y="3811803"/>
            <a:ext cx="1475694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54" name="Picture Placeholder 3">
            <a:extLst>
              <a:ext uri="{FF2B5EF4-FFF2-40B4-BE49-F238E27FC236}">
                <a16:creationId xmlns:a16="http://schemas.microsoft.com/office/drawing/2014/main" id="{669C0729-7CA4-4744-B417-7BE3157D62AC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7153956" y="5037886"/>
            <a:ext cx="1475694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56" name="Title Placeholder 1">
            <a:extLst>
              <a:ext uri="{FF2B5EF4-FFF2-40B4-BE49-F238E27FC236}">
                <a16:creationId xmlns:a16="http://schemas.microsoft.com/office/drawing/2014/main" id="{26484119-DDA4-F0F7-7647-57CACC0421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5750" y="381000"/>
            <a:ext cx="8559189" cy="268914"/>
          </a:xfrm>
          <a:prstGeom prst="rect">
            <a:avLst/>
          </a:prstGeom>
        </p:spPr>
        <p:txBody>
          <a:bodyPr vert="horz" lIns="0" tIns="45720" rIns="91440" bIns="45720" rtlCol="0" anchor="ctr" anchorCtr="0">
            <a:noAutofit/>
          </a:bodyPr>
          <a:lstStyle/>
          <a:p>
            <a:r>
              <a:rPr lang="en-US" dirty="0"/>
              <a:t>Click to Edit Single Line Title</a:t>
            </a:r>
          </a:p>
        </p:txBody>
      </p:sp>
    </p:spTree>
    <p:extLst>
      <p:ext uri="{BB962C8B-B14F-4D97-AF65-F5344CB8AC3E}">
        <p14:creationId xmlns:p14="http://schemas.microsoft.com/office/powerpoint/2010/main" val="3876144607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Page Image - No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2"/>
            <a:ext cx="9144000" cy="685799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i="1" baseline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Insert full page image</a:t>
            </a:r>
            <a:br>
              <a:rPr lang="en-US" dirty="0"/>
            </a:br>
            <a:r>
              <a:rPr lang="en-US" dirty="0"/>
              <a:t>by clicking here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6149340"/>
            <a:ext cx="914400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775E4F8-0B7E-3744-DF84-67006CF7D278}"/>
              </a:ext>
            </a:extLst>
          </p:cNvPr>
          <p:cNvSpPr/>
          <p:nvPr userDrawn="1"/>
        </p:nvSpPr>
        <p:spPr>
          <a:xfrm>
            <a:off x="0" y="6149340"/>
            <a:ext cx="914400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236440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6149340"/>
            <a:ext cx="914400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3EF09D9-3B6B-F1E2-5C40-E602F9A408A8}"/>
              </a:ext>
            </a:extLst>
          </p:cNvPr>
          <p:cNvSpPr/>
          <p:nvPr userDrawn="1"/>
        </p:nvSpPr>
        <p:spPr>
          <a:xfrm>
            <a:off x="0" y="6149340"/>
            <a:ext cx="914400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111241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Video Media Slide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/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1142999"/>
            <a:ext cx="9144000" cy="500344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i="1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video media</a:t>
            </a:r>
            <a:br>
              <a:rPr lang="en-US" dirty="0"/>
            </a:br>
            <a:r>
              <a:rPr lang="en-US" dirty="0"/>
              <a:t>by clicking here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86527B-BFDF-F442-829C-E6D37B178A6A}"/>
              </a:ext>
            </a:extLst>
          </p:cNvPr>
          <p:cNvSpPr txBox="1"/>
          <p:nvPr/>
        </p:nvSpPr>
        <p:spPr>
          <a:xfrm>
            <a:off x="8493281" y="6392203"/>
            <a:ext cx="473337" cy="21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4E4ABD32-5A74-244B-A760-1535606102F9}" type="slidenum">
              <a:rPr lang="en-US" sz="788" b="0" i="0" smtClean="0">
                <a:solidFill>
                  <a:schemeClr val="bg1">
                    <a:lumMod val="65000"/>
                  </a:schemeClr>
                </a:solidFill>
                <a:latin typeface="IBM Plex Sans Light" panose="020B0403050203000203" pitchFamily="34" charset="0"/>
              </a:rPr>
              <a:pPr algn="r"/>
              <a:t>‹#›</a:t>
            </a:fld>
            <a:endParaRPr lang="en-US" sz="788" b="0" i="0" dirty="0">
              <a:solidFill>
                <a:schemeClr val="bg1">
                  <a:lumMod val="65000"/>
                </a:schemeClr>
              </a:solidFill>
              <a:latin typeface="IBM Plex Sans Light" panose="020B0403050203000203" pitchFamily="34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DF25A75D-BADC-5154-356F-E415410682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08939" y="6493926"/>
            <a:ext cx="1467461" cy="11576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74A882F4-9A0B-530A-E44A-ABE1D093A6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5750" y="381000"/>
            <a:ext cx="8559189" cy="268914"/>
          </a:xfrm>
          <a:prstGeom prst="rect">
            <a:avLst/>
          </a:prstGeom>
        </p:spPr>
        <p:txBody>
          <a:bodyPr vert="horz" lIns="0" tIns="45720" rIns="91440" bIns="45720" rtlCol="0" anchor="ctr" anchorCtr="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Single Line Title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D44B25CB-B59A-11E2-8F0E-299638901E9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1855" y="6430439"/>
            <a:ext cx="2025510" cy="152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6BFEC84-0CF9-F386-D4B7-575D6C710763}"/>
              </a:ext>
            </a:extLst>
          </p:cNvPr>
          <p:cNvSpPr txBox="1"/>
          <p:nvPr userDrawn="1"/>
        </p:nvSpPr>
        <p:spPr>
          <a:xfrm>
            <a:off x="8493281" y="6392202"/>
            <a:ext cx="4733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4E4ABD32-5A74-244B-A760-1535606102F9}" type="slidenum">
              <a:rPr lang="en-US" sz="1050" b="0" i="0" smtClean="0">
                <a:solidFill>
                  <a:schemeClr val="bg1">
                    <a:lumMod val="65000"/>
                  </a:schemeClr>
                </a:solidFill>
                <a:latin typeface="IBM Plex Sans Light" panose="020B0403050203000203" pitchFamily="34" charset="0"/>
              </a:rPr>
              <a:pPr algn="r"/>
              <a:t>‹#›</a:t>
            </a:fld>
            <a:endParaRPr lang="en-US" sz="1050" b="0" i="0" dirty="0">
              <a:solidFill>
                <a:schemeClr val="bg1">
                  <a:lumMod val="65000"/>
                </a:schemeClr>
              </a:solidFill>
              <a:latin typeface="IBM Plex Sans Light" panose="020B040305020300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2922721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lf Name Half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B9CEED9D-0D74-5241-A028-E63E2604C10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829050" y="-15838"/>
            <a:ext cx="5314951" cy="6889676"/>
          </a:xfrm>
          <a:custGeom>
            <a:avLst/>
            <a:gdLst>
              <a:gd name="connsiteX0" fmla="*/ 0 w 4572002"/>
              <a:gd name="connsiteY0" fmla="*/ 0 h 6858000"/>
              <a:gd name="connsiteX1" fmla="*/ 4572002 w 4572002"/>
              <a:gd name="connsiteY1" fmla="*/ 0 h 6858000"/>
              <a:gd name="connsiteX2" fmla="*/ 4572002 w 4572002"/>
              <a:gd name="connsiteY2" fmla="*/ 6858000 h 6858000"/>
              <a:gd name="connsiteX3" fmla="*/ 0 w 4572002"/>
              <a:gd name="connsiteY3" fmla="*/ 6858000 h 6858000"/>
              <a:gd name="connsiteX4" fmla="*/ 0 w 4572002"/>
              <a:gd name="connsiteY4" fmla="*/ 0 h 6858000"/>
              <a:gd name="connsiteX0" fmla="*/ 0 w 4970035"/>
              <a:gd name="connsiteY0" fmla="*/ 0 h 6868758"/>
              <a:gd name="connsiteX1" fmla="*/ 4970035 w 4970035"/>
              <a:gd name="connsiteY1" fmla="*/ 10758 h 6868758"/>
              <a:gd name="connsiteX2" fmla="*/ 4970035 w 4970035"/>
              <a:gd name="connsiteY2" fmla="*/ 6868758 h 6868758"/>
              <a:gd name="connsiteX3" fmla="*/ 398033 w 4970035"/>
              <a:gd name="connsiteY3" fmla="*/ 6868758 h 6868758"/>
              <a:gd name="connsiteX4" fmla="*/ 0 w 4970035"/>
              <a:gd name="connsiteY4" fmla="*/ 0 h 6868758"/>
              <a:gd name="connsiteX0" fmla="*/ 0 w 4970035"/>
              <a:gd name="connsiteY0" fmla="*/ 0 h 6879516"/>
              <a:gd name="connsiteX1" fmla="*/ 4970035 w 4970035"/>
              <a:gd name="connsiteY1" fmla="*/ 10758 h 6879516"/>
              <a:gd name="connsiteX2" fmla="*/ 4970035 w 4970035"/>
              <a:gd name="connsiteY2" fmla="*/ 6868758 h 6879516"/>
              <a:gd name="connsiteX3" fmla="*/ 731520 w 4970035"/>
              <a:gd name="connsiteY3" fmla="*/ 6879516 h 6879516"/>
              <a:gd name="connsiteX4" fmla="*/ 0 w 4970035"/>
              <a:gd name="connsiteY4" fmla="*/ 0 h 6879516"/>
              <a:gd name="connsiteX0" fmla="*/ 254000 w 4238515"/>
              <a:gd name="connsiteY0" fmla="*/ 0 h 6869356"/>
              <a:gd name="connsiteX1" fmla="*/ 4238515 w 4238515"/>
              <a:gd name="connsiteY1" fmla="*/ 598 h 6869356"/>
              <a:gd name="connsiteX2" fmla="*/ 4238515 w 4238515"/>
              <a:gd name="connsiteY2" fmla="*/ 6858598 h 6869356"/>
              <a:gd name="connsiteX3" fmla="*/ 0 w 4238515"/>
              <a:gd name="connsiteY3" fmla="*/ 6869356 h 6869356"/>
              <a:gd name="connsiteX4" fmla="*/ 254000 w 4238515"/>
              <a:gd name="connsiteY4" fmla="*/ 0 h 6869356"/>
              <a:gd name="connsiteX0" fmla="*/ 690880 w 4675395"/>
              <a:gd name="connsiteY0" fmla="*/ 0 h 6869356"/>
              <a:gd name="connsiteX1" fmla="*/ 4675395 w 4675395"/>
              <a:gd name="connsiteY1" fmla="*/ 598 h 6869356"/>
              <a:gd name="connsiteX2" fmla="*/ 4675395 w 4675395"/>
              <a:gd name="connsiteY2" fmla="*/ 6858598 h 6869356"/>
              <a:gd name="connsiteX3" fmla="*/ 0 w 4675395"/>
              <a:gd name="connsiteY3" fmla="*/ 6869356 h 6869356"/>
              <a:gd name="connsiteX4" fmla="*/ 690880 w 4675395"/>
              <a:gd name="connsiteY4" fmla="*/ 0 h 6869356"/>
              <a:gd name="connsiteX0" fmla="*/ 447040 w 4675395"/>
              <a:gd name="connsiteY0" fmla="*/ 19722 h 6868758"/>
              <a:gd name="connsiteX1" fmla="*/ 4675395 w 4675395"/>
              <a:gd name="connsiteY1" fmla="*/ 0 h 6868758"/>
              <a:gd name="connsiteX2" fmla="*/ 4675395 w 4675395"/>
              <a:gd name="connsiteY2" fmla="*/ 6858000 h 6868758"/>
              <a:gd name="connsiteX3" fmla="*/ 0 w 4675395"/>
              <a:gd name="connsiteY3" fmla="*/ 6868758 h 6868758"/>
              <a:gd name="connsiteX4" fmla="*/ 447040 w 4675395"/>
              <a:gd name="connsiteY4" fmla="*/ 19722 h 6868758"/>
              <a:gd name="connsiteX0" fmla="*/ 447040 w 4675395"/>
              <a:gd name="connsiteY0" fmla="*/ 0 h 6889676"/>
              <a:gd name="connsiteX1" fmla="*/ 4675395 w 4675395"/>
              <a:gd name="connsiteY1" fmla="*/ 20918 h 6889676"/>
              <a:gd name="connsiteX2" fmla="*/ 4675395 w 4675395"/>
              <a:gd name="connsiteY2" fmla="*/ 6878918 h 6889676"/>
              <a:gd name="connsiteX3" fmla="*/ 0 w 4675395"/>
              <a:gd name="connsiteY3" fmla="*/ 6889676 h 6889676"/>
              <a:gd name="connsiteX4" fmla="*/ 447040 w 4675395"/>
              <a:gd name="connsiteY4" fmla="*/ 0 h 6889676"/>
              <a:gd name="connsiteX0" fmla="*/ 436880 w 4675395"/>
              <a:gd name="connsiteY0" fmla="*/ 0 h 6879516"/>
              <a:gd name="connsiteX1" fmla="*/ 4675395 w 4675395"/>
              <a:gd name="connsiteY1" fmla="*/ 10758 h 6879516"/>
              <a:gd name="connsiteX2" fmla="*/ 4675395 w 4675395"/>
              <a:gd name="connsiteY2" fmla="*/ 6868758 h 6879516"/>
              <a:gd name="connsiteX3" fmla="*/ 0 w 4675395"/>
              <a:gd name="connsiteY3" fmla="*/ 6879516 h 6879516"/>
              <a:gd name="connsiteX4" fmla="*/ 436880 w 4675395"/>
              <a:gd name="connsiteY4" fmla="*/ 0 h 6879516"/>
              <a:gd name="connsiteX0" fmla="*/ 853440 w 5091955"/>
              <a:gd name="connsiteY0" fmla="*/ 0 h 6889676"/>
              <a:gd name="connsiteX1" fmla="*/ 5091955 w 5091955"/>
              <a:gd name="connsiteY1" fmla="*/ 10758 h 6889676"/>
              <a:gd name="connsiteX2" fmla="*/ 5091955 w 5091955"/>
              <a:gd name="connsiteY2" fmla="*/ 6868758 h 6889676"/>
              <a:gd name="connsiteX3" fmla="*/ 0 w 5091955"/>
              <a:gd name="connsiteY3" fmla="*/ 6889676 h 6889676"/>
              <a:gd name="connsiteX4" fmla="*/ 853440 w 5091955"/>
              <a:gd name="connsiteY4" fmla="*/ 0 h 6889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91955" h="6889676">
                <a:moveTo>
                  <a:pt x="853440" y="0"/>
                </a:moveTo>
                <a:lnTo>
                  <a:pt x="5091955" y="10758"/>
                </a:lnTo>
                <a:lnTo>
                  <a:pt x="5091955" y="6868758"/>
                </a:lnTo>
                <a:lnTo>
                  <a:pt x="0" y="6889676"/>
                </a:lnTo>
                <a:lnTo>
                  <a:pt x="853440" y="0"/>
                </a:lnTo>
                <a:close/>
              </a:path>
            </a:pathLst>
          </a:custGeom>
          <a:blipFill>
            <a:blip r:embed="rId2"/>
            <a:stretch>
              <a:fillRect l="-12708" t="-5683" r="-8946" b="-17493"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350" i="1" baseline="0"/>
            </a:lvl1pPr>
          </a:lstStyle>
          <a:p>
            <a:r>
              <a:rPr lang="en-US" dirty="0"/>
              <a:t>Click here to insert an image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A719385-C3CC-BD4A-98BD-D593676347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0049" y="2438400"/>
            <a:ext cx="3673641" cy="10668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lnSpc>
                <a:spcPts val="4500"/>
              </a:lnSpc>
              <a:defRPr sz="4500" b="0" i="0"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Lawyer </a:t>
            </a:r>
            <a:br>
              <a:rPr lang="en-US" dirty="0"/>
            </a:br>
            <a:r>
              <a:rPr lang="en-US" dirty="0"/>
              <a:t>Name</a:t>
            </a:r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19086834-71F0-8143-8228-F08ED159099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0050" y="3962401"/>
            <a:ext cx="3673641" cy="20575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450"/>
              </a:spcAft>
              <a:buNone/>
              <a:defRPr sz="2100" b="0" i="0">
                <a:solidFill>
                  <a:schemeClr val="tx1">
                    <a:lumMod val="85000"/>
                    <a:lumOff val="15000"/>
                  </a:schemeClr>
                </a:solidFill>
                <a:latin typeface="Cambria" panose="02040503050406030204" pitchFamily="18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Role</a:t>
            </a:r>
          </a:p>
        </p:txBody>
      </p:sp>
      <p:sp>
        <p:nvSpPr>
          <p:cNvPr id="2" name="Text Placeholder 13">
            <a:extLst>
              <a:ext uri="{FF2B5EF4-FFF2-40B4-BE49-F238E27FC236}">
                <a16:creationId xmlns:a16="http://schemas.microsoft.com/office/drawing/2014/main" id="{D86BBDF7-09BE-8CEF-8EE6-CCD28363A5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0050" y="4518650"/>
            <a:ext cx="3673641" cy="20575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lnSpc>
                <a:spcPts val="1800"/>
              </a:lnSpc>
              <a:spcBef>
                <a:spcPts val="0"/>
              </a:spcBef>
              <a:spcAft>
                <a:spcPts val="450"/>
              </a:spcAft>
              <a:buNone/>
              <a:defRPr sz="1800" b="0" i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OFFICE</a:t>
            </a:r>
          </a:p>
        </p:txBody>
      </p:sp>
    </p:spTree>
    <p:extLst>
      <p:ext uri="{BB962C8B-B14F-4D97-AF65-F5344CB8AC3E}">
        <p14:creationId xmlns:p14="http://schemas.microsoft.com/office/powerpoint/2010/main" val="3237876242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o Page - Sing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half" idx="10" hasCustomPrompt="1"/>
          </p:nvPr>
        </p:nvSpPr>
        <p:spPr>
          <a:xfrm>
            <a:off x="2550695" y="1892302"/>
            <a:ext cx="6136105" cy="41274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050" baseline="0"/>
            </a:lvl1pPr>
            <a:lvl2pPr marL="342900" indent="0">
              <a:buNone/>
              <a:defRPr sz="1050"/>
            </a:lvl2pPr>
            <a:lvl3pPr marL="685800" indent="0">
              <a:spcBef>
                <a:spcPts val="450"/>
              </a:spcBef>
              <a:buClr>
                <a:schemeClr val="accent4"/>
              </a:buClr>
              <a:buFont typeface="Wingdings" pitchFamily="2" charset="2"/>
              <a:buNone/>
              <a:defRPr sz="900"/>
            </a:lvl3pPr>
            <a:lvl4pPr marL="1028700" indent="0">
              <a:spcBef>
                <a:spcPts val="450"/>
              </a:spcBef>
              <a:buClr>
                <a:srgbClr val="F8971D"/>
              </a:buClr>
              <a:buFont typeface="Arial" pitchFamily="34" charset="0"/>
              <a:buNone/>
              <a:defRPr sz="900"/>
            </a:lvl4pPr>
            <a:lvl5pPr marL="1371600" indent="0">
              <a:spcBef>
                <a:spcPts val="450"/>
              </a:spcBef>
              <a:buFont typeface="Symbol" panose="05050102010706020507" pitchFamily="18" charset="2"/>
              <a:buNone/>
              <a:defRPr sz="9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2550695" y="1155700"/>
            <a:ext cx="6136105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500" b="0" i="0" baseline="0">
                <a:solidFill>
                  <a:schemeClr val="accent6"/>
                </a:solidFill>
                <a:latin typeface="Cambria" panose="02040503050406030204" pitchFamily="18" charset="0"/>
                <a:cs typeface="Calibri" panose="020F050202020403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2550695" y="1524000"/>
            <a:ext cx="6136105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Role | Office | 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48FDC89-1620-2886-BDC0-200B771E9664}"/>
              </a:ext>
            </a:extLst>
          </p:cNvPr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299222" y="1155700"/>
            <a:ext cx="2014059" cy="2685412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5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11107E36-5A92-1E92-3742-C071908194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5750" y="381000"/>
            <a:ext cx="8559189" cy="268914"/>
          </a:xfrm>
          <a:prstGeom prst="rect">
            <a:avLst/>
          </a:prstGeom>
        </p:spPr>
        <p:txBody>
          <a:bodyPr vert="horz" lIns="0" tIns="45720" rIns="91440" bIns="45720" rtlCol="0" anchor="ctr" anchorCtr="0">
            <a:noAutofit/>
          </a:bodyPr>
          <a:lstStyle/>
          <a:p>
            <a:r>
              <a:rPr lang="en-US" dirty="0"/>
              <a:t>Click to Edit Single Line Title</a:t>
            </a:r>
          </a:p>
        </p:txBody>
      </p:sp>
    </p:spTree>
    <p:extLst>
      <p:ext uri="{BB962C8B-B14F-4D97-AF65-F5344CB8AC3E}">
        <p14:creationId xmlns:p14="http://schemas.microsoft.com/office/powerpoint/2010/main" val="2578588305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Navy">
    <p:bg>
      <p:bgPr>
        <a:solidFill>
          <a:srgbClr val="000F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0B82E6A-F6BD-4949-A63E-D699686D56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" t="1468" r="45338" b="2557"/>
          <a:stretch/>
        </p:blipFill>
        <p:spPr>
          <a:xfrm>
            <a:off x="5362942" y="0"/>
            <a:ext cx="3781058" cy="6858000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3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7285" y="5996309"/>
            <a:ext cx="2626752" cy="19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F1B109F2-3D4A-C149-9043-558D92D8026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77285" y="682080"/>
            <a:ext cx="3894715" cy="175632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>
              <a:lnSpc>
                <a:spcPts val="4780"/>
              </a:lnSpc>
              <a:defRPr sz="4400" b="0" i="0">
                <a:solidFill>
                  <a:schemeClr val="bg2"/>
                </a:solidFill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Click to Edit Presentation Title Here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B812E96B-1CE2-6E47-A733-23EBD315F62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77285" y="2805479"/>
            <a:ext cx="3894715" cy="62352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None/>
              <a:defRPr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01022266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1776" userDrawn="1">
          <p15:clr>
            <a:srgbClr val="A4A3A4"/>
          </p15:clr>
        </p15:guide>
        <p15:guide id="2" orient="horz" pos="2136" userDrawn="1">
          <p15:clr>
            <a:srgbClr val="A4A3A4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o Page - 2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724996AA-2DB0-2783-6F85-F1DB6B6D05B7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>
          <a:xfrm>
            <a:off x="2057400" y="1908314"/>
            <a:ext cx="6743700" cy="13385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050" baseline="0"/>
            </a:lvl1pPr>
            <a:lvl2pPr marL="342900" indent="0">
              <a:buNone/>
              <a:defRPr sz="1050"/>
            </a:lvl2pPr>
            <a:lvl3pPr marL="685800" indent="0">
              <a:spcBef>
                <a:spcPts val="450"/>
              </a:spcBef>
              <a:buClr>
                <a:schemeClr val="accent4"/>
              </a:buClr>
              <a:buFont typeface="Wingdings" pitchFamily="2" charset="2"/>
              <a:buNone/>
              <a:defRPr sz="900"/>
            </a:lvl3pPr>
            <a:lvl4pPr marL="1028700" indent="0">
              <a:spcBef>
                <a:spcPts val="450"/>
              </a:spcBef>
              <a:buClr>
                <a:srgbClr val="F8971D"/>
              </a:buClr>
              <a:buFont typeface="Arial" pitchFamily="34" charset="0"/>
              <a:buNone/>
              <a:defRPr sz="900"/>
            </a:lvl4pPr>
            <a:lvl5pPr marL="1371600" indent="0">
              <a:spcBef>
                <a:spcPts val="450"/>
              </a:spcBef>
              <a:buFont typeface="Symbol" panose="05050102010706020507" pitchFamily="18" charset="2"/>
              <a:buNone/>
              <a:defRPr sz="9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542A700-B6D9-C0F4-ABEA-966286682C36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2057400" y="1235213"/>
            <a:ext cx="6743700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350" b="0" i="0" baseline="0">
                <a:solidFill>
                  <a:schemeClr val="accent6"/>
                </a:solidFill>
                <a:latin typeface="Cambria" panose="02040503050406030204" pitchFamily="18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43E3C0F6-A04E-B2D7-BE91-5EFCFC3246D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7400" y="1571763"/>
            <a:ext cx="6743700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Role | Office | 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7" name="Picture Placeholder 3">
            <a:extLst>
              <a:ext uri="{FF2B5EF4-FFF2-40B4-BE49-F238E27FC236}">
                <a16:creationId xmlns:a16="http://schemas.microsoft.com/office/drawing/2014/main" id="{C2B1E2AA-6378-13A8-6127-139873FBF3BA}"/>
              </a:ext>
            </a:extLst>
          </p:cNvPr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285750" y="1235212"/>
            <a:ext cx="1508760" cy="201168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5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10" name="Picture Placeholder 3">
            <a:extLst>
              <a:ext uri="{FF2B5EF4-FFF2-40B4-BE49-F238E27FC236}">
                <a16:creationId xmlns:a16="http://schemas.microsoft.com/office/drawing/2014/main" id="{FD98C57A-D029-4957-10C0-FDD7F3282FE4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285750" y="3745438"/>
            <a:ext cx="1508760" cy="201168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5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948D698A-5E12-6E6D-9437-13DBD3BF682A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2057400" y="4418539"/>
            <a:ext cx="6743700" cy="13385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050" baseline="0"/>
            </a:lvl1pPr>
            <a:lvl2pPr marL="342900" indent="0">
              <a:buNone/>
              <a:defRPr sz="1050"/>
            </a:lvl2pPr>
            <a:lvl3pPr marL="685800" indent="0">
              <a:spcBef>
                <a:spcPts val="450"/>
              </a:spcBef>
              <a:buClr>
                <a:schemeClr val="accent4"/>
              </a:buClr>
              <a:buFont typeface="Wingdings" pitchFamily="2" charset="2"/>
              <a:buNone/>
              <a:defRPr sz="900"/>
            </a:lvl3pPr>
            <a:lvl4pPr marL="1028700" indent="0">
              <a:spcBef>
                <a:spcPts val="450"/>
              </a:spcBef>
              <a:buClr>
                <a:srgbClr val="F8971D"/>
              </a:buClr>
              <a:buFont typeface="Arial" pitchFamily="34" charset="0"/>
              <a:buNone/>
              <a:defRPr sz="900"/>
            </a:lvl4pPr>
            <a:lvl5pPr marL="1371600" indent="0">
              <a:spcBef>
                <a:spcPts val="450"/>
              </a:spcBef>
              <a:buFont typeface="Symbol" panose="05050102010706020507" pitchFamily="18" charset="2"/>
              <a:buNone/>
              <a:defRPr sz="9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64CEC816-E6D3-F41D-7A8A-B5104F955C7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057400" y="3745438"/>
            <a:ext cx="6743700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350" b="0" i="0" baseline="0">
                <a:solidFill>
                  <a:schemeClr val="accent6"/>
                </a:solidFill>
                <a:latin typeface="Cambria" panose="02040503050406030204" pitchFamily="18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F5927E40-41C8-2878-C592-9A904C5CB71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057400" y="4081988"/>
            <a:ext cx="6743700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Role | Office | 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D7944579-177F-1F3A-9F02-675386696B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5750" y="381000"/>
            <a:ext cx="8559189" cy="268914"/>
          </a:xfrm>
          <a:prstGeom prst="rect">
            <a:avLst/>
          </a:prstGeom>
        </p:spPr>
        <p:txBody>
          <a:bodyPr vert="horz" lIns="0" tIns="45720" rIns="91440" bIns="45720" rtlCol="0" anchor="ctr" anchorCtr="0">
            <a:noAutofit/>
          </a:bodyPr>
          <a:lstStyle/>
          <a:p>
            <a:r>
              <a:rPr lang="en-US" dirty="0"/>
              <a:t>Click to Edit Single Line Title</a:t>
            </a:r>
          </a:p>
        </p:txBody>
      </p:sp>
    </p:spTree>
    <p:extLst>
      <p:ext uri="{BB962C8B-B14F-4D97-AF65-F5344CB8AC3E}">
        <p14:creationId xmlns:p14="http://schemas.microsoft.com/office/powerpoint/2010/main" val="1022336413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o Page - 3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401152B-9893-333C-09CC-000EE636F7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5750" y="381000"/>
            <a:ext cx="8559189" cy="268914"/>
          </a:xfrm>
          <a:prstGeom prst="rect">
            <a:avLst/>
          </a:prstGeom>
        </p:spPr>
        <p:txBody>
          <a:bodyPr vert="horz" lIns="0" tIns="45720" rIns="91440" bIns="45720" rtlCol="0" anchor="ctr" anchorCtr="0">
            <a:noAutofit/>
          </a:bodyPr>
          <a:lstStyle/>
          <a:p>
            <a:r>
              <a:rPr lang="en-US" dirty="0"/>
              <a:t>Click to Edit Single Line Title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B4C6B6A7-6894-E389-5DA1-F1EA6A64D62D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>
          <a:xfrm>
            <a:off x="1600200" y="1663702"/>
            <a:ext cx="7244739" cy="85089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050" baseline="0"/>
            </a:lvl1pPr>
            <a:lvl2pPr marL="342900" indent="0">
              <a:buNone/>
              <a:defRPr sz="1050"/>
            </a:lvl2pPr>
            <a:lvl3pPr marL="685800" indent="0">
              <a:spcBef>
                <a:spcPts val="450"/>
              </a:spcBef>
              <a:buClr>
                <a:schemeClr val="accent4"/>
              </a:buClr>
              <a:buFont typeface="Wingdings" pitchFamily="2" charset="2"/>
              <a:buNone/>
              <a:defRPr sz="900"/>
            </a:lvl3pPr>
            <a:lvl4pPr marL="1028700" indent="0">
              <a:spcBef>
                <a:spcPts val="450"/>
              </a:spcBef>
              <a:buClr>
                <a:srgbClr val="F8971D"/>
              </a:buClr>
              <a:buFont typeface="Arial" pitchFamily="34" charset="0"/>
              <a:buNone/>
              <a:defRPr sz="900"/>
            </a:lvl4pPr>
            <a:lvl5pPr marL="1371600" indent="0">
              <a:spcBef>
                <a:spcPts val="450"/>
              </a:spcBef>
              <a:buFont typeface="Symbol" panose="05050102010706020507" pitchFamily="18" charset="2"/>
              <a:buNone/>
              <a:defRPr sz="9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AF7C14F4-AE13-162A-3BF6-C753D4469CDE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600200" y="990601"/>
            <a:ext cx="7244739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350" b="0" i="0" baseline="0">
                <a:solidFill>
                  <a:schemeClr val="accent6"/>
                </a:solidFill>
                <a:latin typeface="Cambria" panose="02040503050406030204" pitchFamily="18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DE0E1C1C-B376-EB99-0768-E1BB192397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00200" y="1327151"/>
            <a:ext cx="7244739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Role | Office | 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19" name="Picture Placeholder 3">
            <a:extLst>
              <a:ext uri="{FF2B5EF4-FFF2-40B4-BE49-F238E27FC236}">
                <a16:creationId xmlns:a16="http://schemas.microsoft.com/office/drawing/2014/main" id="{55D172D9-BF61-E7CA-490D-0C7CC4E24C8F}"/>
              </a:ext>
            </a:extLst>
          </p:cNvPr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285750" y="990600"/>
            <a:ext cx="1143000" cy="15240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05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37" name="Content Placeholder 3">
            <a:extLst>
              <a:ext uri="{FF2B5EF4-FFF2-40B4-BE49-F238E27FC236}">
                <a16:creationId xmlns:a16="http://schemas.microsoft.com/office/drawing/2014/main" id="{7DA9BFCB-9C44-E387-51FE-5CA3B7E56C18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1619250" y="3492502"/>
            <a:ext cx="7244739" cy="85089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050" baseline="0"/>
            </a:lvl1pPr>
            <a:lvl2pPr marL="342900" indent="0">
              <a:buNone/>
              <a:defRPr sz="1050"/>
            </a:lvl2pPr>
            <a:lvl3pPr marL="685800" indent="0">
              <a:spcBef>
                <a:spcPts val="450"/>
              </a:spcBef>
              <a:buClr>
                <a:schemeClr val="accent4"/>
              </a:buClr>
              <a:buFont typeface="Wingdings" pitchFamily="2" charset="2"/>
              <a:buNone/>
              <a:defRPr sz="900"/>
            </a:lvl3pPr>
            <a:lvl4pPr marL="1028700" indent="0">
              <a:spcBef>
                <a:spcPts val="450"/>
              </a:spcBef>
              <a:buClr>
                <a:srgbClr val="F8971D"/>
              </a:buClr>
              <a:buFont typeface="Arial" pitchFamily="34" charset="0"/>
              <a:buNone/>
              <a:defRPr sz="900"/>
            </a:lvl4pPr>
            <a:lvl5pPr marL="1371600" indent="0">
              <a:spcBef>
                <a:spcPts val="450"/>
              </a:spcBef>
              <a:buFont typeface="Symbol" panose="05050102010706020507" pitchFamily="18" charset="2"/>
              <a:buNone/>
              <a:defRPr sz="9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38" name="Text Placeholder 4">
            <a:extLst>
              <a:ext uri="{FF2B5EF4-FFF2-40B4-BE49-F238E27FC236}">
                <a16:creationId xmlns:a16="http://schemas.microsoft.com/office/drawing/2014/main" id="{3E4D21AD-079E-3900-DBF9-75462388DB7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619250" y="2819401"/>
            <a:ext cx="7244739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350" b="0" i="0" baseline="0">
                <a:solidFill>
                  <a:schemeClr val="accent6"/>
                </a:solidFill>
                <a:latin typeface="Cambria" panose="02040503050406030204" pitchFamily="18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39" name="Text Placeholder 4">
            <a:extLst>
              <a:ext uri="{FF2B5EF4-FFF2-40B4-BE49-F238E27FC236}">
                <a16:creationId xmlns:a16="http://schemas.microsoft.com/office/drawing/2014/main" id="{477499BA-1946-49B9-B631-FC6F66F8606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619250" y="3155951"/>
            <a:ext cx="7244739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Role | Office | 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40" name="Picture Placeholder 3">
            <a:extLst>
              <a:ext uri="{FF2B5EF4-FFF2-40B4-BE49-F238E27FC236}">
                <a16:creationId xmlns:a16="http://schemas.microsoft.com/office/drawing/2014/main" id="{9FE9DC96-F355-92A6-1E20-A61788E490A9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>
          <a:xfrm>
            <a:off x="304800" y="2819400"/>
            <a:ext cx="1143000" cy="15240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05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41" name="Content Placeholder 3">
            <a:extLst>
              <a:ext uri="{FF2B5EF4-FFF2-40B4-BE49-F238E27FC236}">
                <a16:creationId xmlns:a16="http://schemas.microsoft.com/office/drawing/2014/main" id="{0B4A83E2-4C51-5612-431F-844152006D04}"/>
              </a:ext>
            </a:extLst>
          </p:cNvPr>
          <p:cNvSpPr>
            <a:spLocks noGrp="1"/>
          </p:cNvSpPr>
          <p:nvPr>
            <p:ph sz="half" idx="20" hasCustomPrompt="1"/>
          </p:nvPr>
        </p:nvSpPr>
        <p:spPr>
          <a:xfrm>
            <a:off x="1600200" y="5321302"/>
            <a:ext cx="7244739" cy="85089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050" baseline="0"/>
            </a:lvl1pPr>
            <a:lvl2pPr marL="342900" indent="0">
              <a:buNone/>
              <a:defRPr sz="1050"/>
            </a:lvl2pPr>
            <a:lvl3pPr marL="685800" indent="0">
              <a:spcBef>
                <a:spcPts val="450"/>
              </a:spcBef>
              <a:buClr>
                <a:schemeClr val="accent4"/>
              </a:buClr>
              <a:buFont typeface="Wingdings" pitchFamily="2" charset="2"/>
              <a:buNone/>
              <a:defRPr sz="900"/>
            </a:lvl3pPr>
            <a:lvl4pPr marL="1028700" indent="0">
              <a:spcBef>
                <a:spcPts val="450"/>
              </a:spcBef>
              <a:buClr>
                <a:srgbClr val="F8971D"/>
              </a:buClr>
              <a:buFont typeface="Arial" pitchFamily="34" charset="0"/>
              <a:buNone/>
              <a:defRPr sz="900"/>
            </a:lvl4pPr>
            <a:lvl5pPr marL="1371600" indent="0">
              <a:spcBef>
                <a:spcPts val="450"/>
              </a:spcBef>
              <a:buFont typeface="Symbol" panose="05050102010706020507" pitchFamily="18" charset="2"/>
              <a:buNone/>
              <a:defRPr sz="9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42" name="Text Placeholder 4">
            <a:extLst>
              <a:ext uri="{FF2B5EF4-FFF2-40B4-BE49-F238E27FC236}">
                <a16:creationId xmlns:a16="http://schemas.microsoft.com/office/drawing/2014/main" id="{48258ECB-9583-8A88-2BD0-56A7CFA751F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600200" y="4648201"/>
            <a:ext cx="7244739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350" b="0" i="0" baseline="0">
                <a:solidFill>
                  <a:schemeClr val="accent6"/>
                </a:solidFill>
                <a:latin typeface="Cambria" panose="02040503050406030204" pitchFamily="18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3" name="Text Placeholder 4">
            <a:extLst>
              <a:ext uri="{FF2B5EF4-FFF2-40B4-BE49-F238E27FC236}">
                <a16:creationId xmlns:a16="http://schemas.microsoft.com/office/drawing/2014/main" id="{31CB4CC9-58F7-B047-FD4E-2F53003BA79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600200" y="4984751"/>
            <a:ext cx="7244739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Role | Office | 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44" name="Picture Placeholder 3">
            <a:extLst>
              <a:ext uri="{FF2B5EF4-FFF2-40B4-BE49-F238E27FC236}">
                <a16:creationId xmlns:a16="http://schemas.microsoft.com/office/drawing/2014/main" id="{A2F6310E-BA11-4DB6-8357-6AD5BEBEE7AA}"/>
              </a:ext>
            </a:extLst>
          </p:cNvPr>
          <p:cNvSpPr>
            <a:spLocks noGrp="1" noChangeAspect="1"/>
          </p:cNvSpPr>
          <p:nvPr>
            <p:ph type="pic" sz="quarter" idx="23" hasCustomPrompt="1"/>
          </p:nvPr>
        </p:nvSpPr>
        <p:spPr>
          <a:xfrm>
            <a:off x="285750" y="4648200"/>
            <a:ext cx="1143000" cy="15240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05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</p:spTree>
    <p:extLst>
      <p:ext uri="{BB962C8B-B14F-4D97-AF65-F5344CB8AC3E}">
        <p14:creationId xmlns:p14="http://schemas.microsoft.com/office/powerpoint/2010/main" val="930591451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o Page - 4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4BBF7736-2A19-76B0-FA48-AEADF43DF130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>
          <a:xfrm>
            <a:off x="1943100" y="1908314"/>
            <a:ext cx="2514600" cy="13385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050" baseline="0"/>
            </a:lvl1pPr>
            <a:lvl2pPr marL="342900" indent="0">
              <a:buNone/>
              <a:defRPr sz="1050"/>
            </a:lvl2pPr>
            <a:lvl3pPr marL="685800" indent="0">
              <a:spcBef>
                <a:spcPts val="450"/>
              </a:spcBef>
              <a:buClr>
                <a:schemeClr val="accent4"/>
              </a:buClr>
              <a:buFont typeface="Wingdings" pitchFamily="2" charset="2"/>
              <a:buNone/>
              <a:defRPr sz="900"/>
            </a:lvl3pPr>
            <a:lvl4pPr marL="1028700" indent="0">
              <a:spcBef>
                <a:spcPts val="450"/>
              </a:spcBef>
              <a:buClr>
                <a:srgbClr val="F8971D"/>
              </a:buClr>
              <a:buFont typeface="Arial" pitchFamily="34" charset="0"/>
              <a:buNone/>
              <a:defRPr sz="900"/>
            </a:lvl4pPr>
            <a:lvl5pPr marL="1371600" indent="0">
              <a:spcBef>
                <a:spcPts val="450"/>
              </a:spcBef>
              <a:buFont typeface="Symbol" panose="05050102010706020507" pitchFamily="18" charset="2"/>
              <a:buNone/>
              <a:defRPr sz="9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29DBA34-1C1B-3989-D79E-505E8E8EAE0E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943100" y="1235213"/>
            <a:ext cx="2514600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350" b="0" i="0" baseline="0">
                <a:solidFill>
                  <a:schemeClr val="accent6"/>
                </a:solidFill>
                <a:latin typeface="Cambria" panose="02040503050406030204" pitchFamily="18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E03A3428-3B43-A672-4857-E6ABB25FC19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43100" y="1571763"/>
            <a:ext cx="2514600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Role | Office | 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B91D36D1-B0C3-47C7-E5B2-BFB8DE5AD9F7}"/>
              </a:ext>
            </a:extLst>
          </p:cNvPr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285750" y="1235212"/>
            <a:ext cx="1508760" cy="201168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5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C07E6F8E-18E5-9D57-3B6F-C938015A48BC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1943100" y="4483102"/>
            <a:ext cx="2514600" cy="13385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050" baseline="0"/>
            </a:lvl1pPr>
            <a:lvl2pPr marL="342900" indent="0">
              <a:buNone/>
              <a:defRPr sz="1050"/>
            </a:lvl2pPr>
            <a:lvl3pPr marL="685800" indent="0">
              <a:spcBef>
                <a:spcPts val="450"/>
              </a:spcBef>
              <a:buClr>
                <a:schemeClr val="accent4"/>
              </a:buClr>
              <a:buFont typeface="Wingdings" pitchFamily="2" charset="2"/>
              <a:buNone/>
              <a:defRPr sz="900"/>
            </a:lvl3pPr>
            <a:lvl4pPr marL="1028700" indent="0">
              <a:spcBef>
                <a:spcPts val="450"/>
              </a:spcBef>
              <a:buClr>
                <a:srgbClr val="F8971D"/>
              </a:buClr>
              <a:buFont typeface="Arial" pitchFamily="34" charset="0"/>
              <a:buNone/>
              <a:defRPr sz="900"/>
            </a:lvl4pPr>
            <a:lvl5pPr marL="1371600" indent="0">
              <a:spcBef>
                <a:spcPts val="450"/>
              </a:spcBef>
              <a:buFont typeface="Symbol" panose="05050102010706020507" pitchFamily="18" charset="2"/>
              <a:buNone/>
              <a:defRPr sz="9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FDD3A709-AEDC-25FB-CAB3-400F14A6E53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43100" y="3810001"/>
            <a:ext cx="2514600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350" b="0" i="0" baseline="0">
                <a:solidFill>
                  <a:schemeClr val="accent6"/>
                </a:solidFill>
                <a:latin typeface="Cambria" panose="02040503050406030204" pitchFamily="18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20E43FF3-14BD-B63C-195E-D3F410D9CF4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943100" y="4146551"/>
            <a:ext cx="2514600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Role | Office | 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12" name="Picture Placeholder 3">
            <a:extLst>
              <a:ext uri="{FF2B5EF4-FFF2-40B4-BE49-F238E27FC236}">
                <a16:creationId xmlns:a16="http://schemas.microsoft.com/office/drawing/2014/main" id="{8F426420-940A-B30C-B6C4-4D2B4B40ED66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>
          <a:xfrm>
            <a:off x="285750" y="3810000"/>
            <a:ext cx="1508760" cy="201168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5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26" name="Content Placeholder 3">
            <a:extLst>
              <a:ext uri="{FF2B5EF4-FFF2-40B4-BE49-F238E27FC236}">
                <a16:creationId xmlns:a16="http://schemas.microsoft.com/office/drawing/2014/main" id="{20AA82EC-840B-0B78-8F05-E09A1F73F3BD}"/>
              </a:ext>
            </a:extLst>
          </p:cNvPr>
          <p:cNvSpPr>
            <a:spLocks noGrp="1"/>
          </p:cNvSpPr>
          <p:nvPr>
            <p:ph sz="half" idx="20" hasCustomPrompt="1"/>
          </p:nvPr>
        </p:nvSpPr>
        <p:spPr>
          <a:xfrm>
            <a:off x="6374903" y="1908314"/>
            <a:ext cx="2514600" cy="13385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050" baseline="0"/>
            </a:lvl1pPr>
            <a:lvl2pPr marL="342900" indent="0">
              <a:buNone/>
              <a:defRPr sz="1050"/>
            </a:lvl2pPr>
            <a:lvl3pPr marL="685800" indent="0">
              <a:spcBef>
                <a:spcPts val="450"/>
              </a:spcBef>
              <a:buClr>
                <a:schemeClr val="accent4"/>
              </a:buClr>
              <a:buFont typeface="Wingdings" pitchFamily="2" charset="2"/>
              <a:buNone/>
              <a:defRPr sz="900"/>
            </a:lvl3pPr>
            <a:lvl4pPr marL="1028700" indent="0">
              <a:spcBef>
                <a:spcPts val="450"/>
              </a:spcBef>
              <a:buClr>
                <a:srgbClr val="F8971D"/>
              </a:buClr>
              <a:buFont typeface="Arial" pitchFamily="34" charset="0"/>
              <a:buNone/>
              <a:defRPr sz="900"/>
            </a:lvl4pPr>
            <a:lvl5pPr marL="1371600" indent="0">
              <a:spcBef>
                <a:spcPts val="450"/>
              </a:spcBef>
              <a:buFont typeface="Symbol" panose="05050102010706020507" pitchFamily="18" charset="2"/>
              <a:buNone/>
              <a:defRPr sz="9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F31DCA6E-673B-8D6D-085F-C07AAF39DF6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374903" y="1235213"/>
            <a:ext cx="2514600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350" b="0" i="0" baseline="0">
                <a:solidFill>
                  <a:schemeClr val="accent6"/>
                </a:solidFill>
                <a:latin typeface="Cambria" panose="02040503050406030204" pitchFamily="18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28" name="Text Placeholder 4">
            <a:extLst>
              <a:ext uri="{FF2B5EF4-FFF2-40B4-BE49-F238E27FC236}">
                <a16:creationId xmlns:a16="http://schemas.microsoft.com/office/drawing/2014/main" id="{8287C753-FA30-91FC-B02B-72509FD9B6A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374903" y="1571763"/>
            <a:ext cx="2514600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Role | Office | 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29" name="Picture Placeholder 3">
            <a:extLst>
              <a:ext uri="{FF2B5EF4-FFF2-40B4-BE49-F238E27FC236}">
                <a16:creationId xmlns:a16="http://schemas.microsoft.com/office/drawing/2014/main" id="{3EFFAFA7-0FE6-CB46-66A7-7BB2DEE18B1A}"/>
              </a:ext>
            </a:extLst>
          </p:cNvPr>
          <p:cNvSpPr>
            <a:spLocks noGrp="1" noChangeAspect="1"/>
          </p:cNvSpPr>
          <p:nvPr>
            <p:ph type="pic" sz="quarter" idx="23" hasCustomPrompt="1"/>
          </p:nvPr>
        </p:nvSpPr>
        <p:spPr>
          <a:xfrm>
            <a:off x="4717553" y="1235212"/>
            <a:ext cx="1508760" cy="201168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5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30" name="Content Placeholder 3">
            <a:extLst>
              <a:ext uri="{FF2B5EF4-FFF2-40B4-BE49-F238E27FC236}">
                <a16:creationId xmlns:a16="http://schemas.microsoft.com/office/drawing/2014/main" id="{B71364FD-F47E-94EB-C921-26D0CF70CEA8}"/>
              </a:ext>
            </a:extLst>
          </p:cNvPr>
          <p:cNvSpPr>
            <a:spLocks noGrp="1"/>
          </p:cNvSpPr>
          <p:nvPr>
            <p:ph sz="half" idx="24" hasCustomPrompt="1"/>
          </p:nvPr>
        </p:nvSpPr>
        <p:spPr>
          <a:xfrm>
            <a:off x="6374903" y="4483102"/>
            <a:ext cx="2514600" cy="13385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050" baseline="0"/>
            </a:lvl1pPr>
            <a:lvl2pPr marL="342900" indent="0">
              <a:buNone/>
              <a:defRPr sz="1050"/>
            </a:lvl2pPr>
            <a:lvl3pPr marL="685800" indent="0">
              <a:spcBef>
                <a:spcPts val="450"/>
              </a:spcBef>
              <a:buClr>
                <a:schemeClr val="accent4"/>
              </a:buClr>
              <a:buFont typeface="Wingdings" pitchFamily="2" charset="2"/>
              <a:buNone/>
              <a:defRPr sz="900"/>
            </a:lvl3pPr>
            <a:lvl4pPr marL="1028700" indent="0">
              <a:spcBef>
                <a:spcPts val="450"/>
              </a:spcBef>
              <a:buClr>
                <a:srgbClr val="F8971D"/>
              </a:buClr>
              <a:buFont typeface="Arial" pitchFamily="34" charset="0"/>
              <a:buNone/>
              <a:defRPr sz="900"/>
            </a:lvl4pPr>
            <a:lvl5pPr marL="1371600" indent="0">
              <a:spcBef>
                <a:spcPts val="450"/>
              </a:spcBef>
              <a:buFont typeface="Symbol" panose="05050102010706020507" pitchFamily="18" charset="2"/>
              <a:buNone/>
              <a:defRPr sz="9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31" name="Text Placeholder 4">
            <a:extLst>
              <a:ext uri="{FF2B5EF4-FFF2-40B4-BE49-F238E27FC236}">
                <a16:creationId xmlns:a16="http://schemas.microsoft.com/office/drawing/2014/main" id="{F9942871-D205-80C8-1F39-770E8EDB9DB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374903" y="3810001"/>
            <a:ext cx="2514600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350" b="0" i="0" baseline="0">
                <a:solidFill>
                  <a:schemeClr val="accent6"/>
                </a:solidFill>
                <a:latin typeface="Cambria" panose="02040503050406030204" pitchFamily="18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33" name="Text Placeholder 4">
            <a:extLst>
              <a:ext uri="{FF2B5EF4-FFF2-40B4-BE49-F238E27FC236}">
                <a16:creationId xmlns:a16="http://schemas.microsoft.com/office/drawing/2014/main" id="{3D6FA779-A85C-4F59-CC3C-7E7597CC6D8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74903" y="4146551"/>
            <a:ext cx="2514600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Role | Office | 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39" name="Picture Placeholder 3">
            <a:extLst>
              <a:ext uri="{FF2B5EF4-FFF2-40B4-BE49-F238E27FC236}">
                <a16:creationId xmlns:a16="http://schemas.microsoft.com/office/drawing/2014/main" id="{C91C1893-DAF3-CB81-770E-8763F2128E72}"/>
              </a:ext>
            </a:extLst>
          </p:cNvPr>
          <p:cNvSpPr>
            <a:spLocks noGrp="1" noChangeAspect="1"/>
          </p:cNvSpPr>
          <p:nvPr>
            <p:ph type="pic" sz="quarter" idx="27" hasCustomPrompt="1"/>
          </p:nvPr>
        </p:nvSpPr>
        <p:spPr>
          <a:xfrm>
            <a:off x="4717553" y="3810000"/>
            <a:ext cx="1508760" cy="201168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5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71BDB08C-A9B7-DA3C-0702-5AEEB6FF06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5750" y="381000"/>
            <a:ext cx="8559189" cy="268914"/>
          </a:xfrm>
          <a:prstGeom prst="rect">
            <a:avLst/>
          </a:prstGeom>
        </p:spPr>
        <p:txBody>
          <a:bodyPr vert="horz" lIns="0" tIns="45720" rIns="91440" bIns="45720" rtlCol="0" anchor="ctr" anchorCtr="0">
            <a:noAutofit/>
          </a:bodyPr>
          <a:lstStyle/>
          <a:p>
            <a:r>
              <a:rPr lang="en-US" dirty="0"/>
              <a:t>Click to Edit Single Line Title</a:t>
            </a:r>
          </a:p>
        </p:txBody>
      </p:sp>
    </p:spTree>
    <p:extLst>
      <p:ext uri="{BB962C8B-B14F-4D97-AF65-F5344CB8AC3E}">
        <p14:creationId xmlns:p14="http://schemas.microsoft.com/office/powerpoint/2010/main" val="254923201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Page - All Eq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icture Placeholder 3"/>
          <p:cNvSpPr>
            <a:spLocks noGrp="1"/>
          </p:cNvSpPr>
          <p:nvPr>
            <p:ph type="pic" sz="quarter" idx="38" hasCustomPrompt="1"/>
          </p:nvPr>
        </p:nvSpPr>
        <p:spPr>
          <a:xfrm>
            <a:off x="314462" y="1137052"/>
            <a:ext cx="819867" cy="109728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9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57" name="Picture Placeholder 3"/>
          <p:cNvSpPr>
            <a:spLocks noGrp="1"/>
          </p:cNvSpPr>
          <p:nvPr>
            <p:ph type="pic" sz="quarter" idx="39" hasCustomPrompt="1"/>
          </p:nvPr>
        </p:nvSpPr>
        <p:spPr>
          <a:xfrm>
            <a:off x="1553048" y="1137052"/>
            <a:ext cx="819867" cy="109728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9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58" name="Picture Placeholder 3"/>
          <p:cNvSpPr>
            <a:spLocks noGrp="1"/>
          </p:cNvSpPr>
          <p:nvPr>
            <p:ph type="pic" sz="quarter" idx="40" hasCustomPrompt="1"/>
          </p:nvPr>
        </p:nvSpPr>
        <p:spPr>
          <a:xfrm>
            <a:off x="2791632" y="1137052"/>
            <a:ext cx="819867" cy="109728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9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59" name="Picture Placeholder 3"/>
          <p:cNvSpPr>
            <a:spLocks noGrp="1"/>
          </p:cNvSpPr>
          <p:nvPr>
            <p:ph type="pic" sz="quarter" idx="41" hasCustomPrompt="1"/>
          </p:nvPr>
        </p:nvSpPr>
        <p:spPr>
          <a:xfrm>
            <a:off x="4030217" y="1137052"/>
            <a:ext cx="819867" cy="109728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9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60" name="Picture Placeholder 3"/>
          <p:cNvSpPr>
            <a:spLocks noGrp="1"/>
          </p:cNvSpPr>
          <p:nvPr>
            <p:ph type="pic" sz="quarter" idx="42" hasCustomPrompt="1"/>
          </p:nvPr>
        </p:nvSpPr>
        <p:spPr>
          <a:xfrm>
            <a:off x="5268803" y="1137052"/>
            <a:ext cx="819867" cy="109728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9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61" name="Picture Placeholder 3"/>
          <p:cNvSpPr>
            <a:spLocks noGrp="1"/>
          </p:cNvSpPr>
          <p:nvPr>
            <p:ph type="pic" sz="quarter" idx="43" hasCustomPrompt="1"/>
          </p:nvPr>
        </p:nvSpPr>
        <p:spPr>
          <a:xfrm>
            <a:off x="6507387" y="1137052"/>
            <a:ext cx="819867" cy="109728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9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62" name="Picture Placeholder 3"/>
          <p:cNvSpPr>
            <a:spLocks noGrp="1"/>
          </p:cNvSpPr>
          <p:nvPr>
            <p:ph type="pic" sz="quarter" idx="44" hasCustomPrompt="1"/>
          </p:nvPr>
        </p:nvSpPr>
        <p:spPr>
          <a:xfrm>
            <a:off x="7745972" y="1137052"/>
            <a:ext cx="819867" cy="109728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9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46" name="Text Placeholder 4">
            <a:extLst>
              <a:ext uri="{FF2B5EF4-FFF2-40B4-BE49-F238E27FC236}">
                <a16:creationId xmlns:a16="http://schemas.microsoft.com/office/drawing/2014/main" id="{8CCCDAA6-6717-CA45-8B52-9EF0AFA4A4FF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314462" y="2315076"/>
            <a:ext cx="819867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825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7" name="Text Placeholder 4">
            <a:extLst>
              <a:ext uri="{FF2B5EF4-FFF2-40B4-BE49-F238E27FC236}">
                <a16:creationId xmlns:a16="http://schemas.microsoft.com/office/drawing/2014/main" id="{4861ED0D-CE86-7649-8198-CBA5687FB780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553048" y="2315076"/>
            <a:ext cx="819867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825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48" name="Text Placeholder 4">
            <a:extLst>
              <a:ext uri="{FF2B5EF4-FFF2-40B4-BE49-F238E27FC236}">
                <a16:creationId xmlns:a16="http://schemas.microsoft.com/office/drawing/2014/main" id="{35296273-09A2-CF43-A551-54FC7A771CA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2791632" y="2315076"/>
            <a:ext cx="819867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825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49" name="Text Placeholder 4">
            <a:extLst>
              <a:ext uri="{FF2B5EF4-FFF2-40B4-BE49-F238E27FC236}">
                <a16:creationId xmlns:a16="http://schemas.microsoft.com/office/drawing/2014/main" id="{0669372B-191B-BA4C-A35F-9CB694DC9CE1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4030217" y="2315076"/>
            <a:ext cx="819867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825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50" name="Text Placeholder 4">
            <a:extLst>
              <a:ext uri="{FF2B5EF4-FFF2-40B4-BE49-F238E27FC236}">
                <a16:creationId xmlns:a16="http://schemas.microsoft.com/office/drawing/2014/main" id="{A189AC43-09B4-5846-BC4F-30E02A75B96B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5268803" y="2315076"/>
            <a:ext cx="819867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825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51" name="Text Placeholder 4">
            <a:extLst>
              <a:ext uri="{FF2B5EF4-FFF2-40B4-BE49-F238E27FC236}">
                <a16:creationId xmlns:a16="http://schemas.microsoft.com/office/drawing/2014/main" id="{0CADAD78-E3CE-054F-8AC8-968E6B8B0060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6507387" y="2315076"/>
            <a:ext cx="819867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825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52" name="Text Placeholder 4">
            <a:extLst>
              <a:ext uri="{FF2B5EF4-FFF2-40B4-BE49-F238E27FC236}">
                <a16:creationId xmlns:a16="http://schemas.microsoft.com/office/drawing/2014/main" id="{50AC1297-F684-2546-AE53-7CCE229C2B60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7745972" y="2315076"/>
            <a:ext cx="819867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825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32" name="Picture Placeholder 3">
            <a:extLst>
              <a:ext uri="{FF2B5EF4-FFF2-40B4-BE49-F238E27FC236}">
                <a16:creationId xmlns:a16="http://schemas.microsoft.com/office/drawing/2014/main" id="{3549A447-B460-F11B-A6BC-417A89D30164}"/>
              </a:ext>
            </a:extLst>
          </p:cNvPr>
          <p:cNvSpPr>
            <a:spLocks noGrp="1"/>
          </p:cNvSpPr>
          <p:nvPr>
            <p:ph type="pic" sz="quarter" idx="53" hasCustomPrompt="1"/>
          </p:nvPr>
        </p:nvSpPr>
        <p:spPr>
          <a:xfrm>
            <a:off x="314462" y="2880360"/>
            <a:ext cx="819867" cy="109728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9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33" name="Picture Placeholder 3">
            <a:extLst>
              <a:ext uri="{FF2B5EF4-FFF2-40B4-BE49-F238E27FC236}">
                <a16:creationId xmlns:a16="http://schemas.microsoft.com/office/drawing/2014/main" id="{940B1E4B-8C3D-A092-4056-8AD3775659E8}"/>
              </a:ext>
            </a:extLst>
          </p:cNvPr>
          <p:cNvSpPr>
            <a:spLocks noGrp="1"/>
          </p:cNvSpPr>
          <p:nvPr>
            <p:ph type="pic" sz="quarter" idx="54" hasCustomPrompt="1"/>
          </p:nvPr>
        </p:nvSpPr>
        <p:spPr>
          <a:xfrm>
            <a:off x="1553048" y="2880360"/>
            <a:ext cx="819867" cy="109728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9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34" name="Picture Placeholder 3">
            <a:extLst>
              <a:ext uri="{FF2B5EF4-FFF2-40B4-BE49-F238E27FC236}">
                <a16:creationId xmlns:a16="http://schemas.microsoft.com/office/drawing/2014/main" id="{704A67F6-DB17-C8C2-CF96-51E607533AB5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2791632" y="2880360"/>
            <a:ext cx="819867" cy="109728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9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35" name="Picture Placeholder 3">
            <a:extLst>
              <a:ext uri="{FF2B5EF4-FFF2-40B4-BE49-F238E27FC236}">
                <a16:creationId xmlns:a16="http://schemas.microsoft.com/office/drawing/2014/main" id="{D5133D4B-A8BF-4E1C-3658-7A41B204730B}"/>
              </a:ext>
            </a:extLst>
          </p:cNvPr>
          <p:cNvSpPr>
            <a:spLocks noGrp="1"/>
          </p:cNvSpPr>
          <p:nvPr>
            <p:ph type="pic" sz="quarter" idx="56" hasCustomPrompt="1"/>
          </p:nvPr>
        </p:nvSpPr>
        <p:spPr>
          <a:xfrm>
            <a:off x="4030217" y="2880360"/>
            <a:ext cx="819867" cy="109728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9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36" name="Picture Placeholder 3">
            <a:extLst>
              <a:ext uri="{FF2B5EF4-FFF2-40B4-BE49-F238E27FC236}">
                <a16:creationId xmlns:a16="http://schemas.microsoft.com/office/drawing/2014/main" id="{267E8CFD-BED1-FBF8-FF7B-B8750C28DF96}"/>
              </a:ext>
            </a:extLst>
          </p:cNvPr>
          <p:cNvSpPr>
            <a:spLocks noGrp="1"/>
          </p:cNvSpPr>
          <p:nvPr>
            <p:ph type="pic" sz="quarter" idx="57" hasCustomPrompt="1"/>
          </p:nvPr>
        </p:nvSpPr>
        <p:spPr>
          <a:xfrm>
            <a:off x="5268803" y="2880360"/>
            <a:ext cx="819867" cy="109728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9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37" name="Picture Placeholder 3">
            <a:extLst>
              <a:ext uri="{FF2B5EF4-FFF2-40B4-BE49-F238E27FC236}">
                <a16:creationId xmlns:a16="http://schemas.microsoft.com/office/drawing/2014/main" id="{32F5F146-D8A3-96C8-B0D9-F2E03EEE8369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6507387" y="2880360"/>
            <a:ext cx="819867" cy="109728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9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38" name="Picture Placeholder 3">
            <a:extLst>
              <a:ext uri="{FF2B5EF4-FFF2-40B4-BE49-F238E27FC236}">
                <a16:creationId xmlns:a16="http://schemas.microsoft.com/office/drawing/2014/main" id="{92DC856C-8F51-F682-9661-2058CC0E95C9}"/>
              </a:ext>
            </a:extLst>
          </p:cNvPr>
          <p:cNvSpPr>
            <a:spLocks noGrp="1"/>
          </p:cNvSpPr>
          <p:nvPr>
            <p:ph type="pic" sz="quarter" idx="59" hasCustomPrompt="1"/>
          </p:nvPr>
        </p:nvSpPr>
        <p:spPr>
          <a:xfrm>
            <a:off x="7745972" y="2880360"/>
            <a:ext cx="819867" cy="109728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9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39" name="Text Placeholder 4">
            <a:extLst>
              <a:ext uri="{FF2B5EF4-FFF2-40B4-BE49-F238E27FC236}">
                <a16:creationId xmlns:a16="http://schemas.microsoft.com/office/drawing/2014/main" id="{25DA61B1-9670-35C6-F617-83D46DAC6A86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314462" y="4058384"/>
            <a:ext cx="819867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825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0" name="Text Placeholder 4">
            <a:extLst>
              <a:ext uri="{FF2B5EF4-FFF2-40B4-BE49-F238E27FC236}">
                <a16:creationId xmlns:a16="http://schemas.microsoft.com/office/drawing/2014/main" id="{15B336AE-0686-DFFE-48C8-39EC668F3321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1553048" y="4058384"/>
            <a:ext cx="819867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825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41" name="Text Placeholder 4">
            <a:extLst>
              <a:ext uri="{FF2B5EF4-FFF2-40B4-BE49-F238E27FC236}">
                <a16:creationId xmlns:a16="http://schemas.microsoft.com/office/drawing/2014/main" id="{DA1CC2AC-B249-1EA6-2F4E-D33863E2CF99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2791632" y="4058384"/>
            <a:ext cx="819867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825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42" name="Text Placeholder 4">
            <a:extLst>
              <a:ext uri="{FF2B5EF4-FFF2-40B4-BE49-F238E27FC236}">
                <a16:creationId xmlns:a16="http://schemas.microsoft.com/office/drawing/2014/main" id="{9917409C-CDF7-C96A-3960-2F92908D32F8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4030217" y="4058384"/>
            <a:ext cx="819867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825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43" name="Text Placeholder 4">
            <a:extLst>
              <a:ext uri="{FF2B5EF4-FFF2-40B4-BE49-F238E27FC236}">
                <a16:creationId xmlns:a16="http://schemas.microsoft.com/office/drawing/2014/main" id="{5AAAE377-2631-27CC-4707-265DE3F9E21C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5268803" y="4058384"/>
            <a:ext cx="819867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825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44" name="Text Placeholder 4">
            <a:extLst>
              <a:ext uri="{FF2B5EF4-FFF2-40B4-BE49-F238E27FC236}">
                <a16:creationId xmlns:a16="http://schemas.microsoft.com/office/drawing/2014/main" id="{65C78FEF-DD6B-B1F7-8876-6D388C8C0BA1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6507387" y="4058384"/>
            <a:ext cx="819867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825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45" name="Text Placeholder 4">
            <a:extLst>
              <a:ext uri="{FF2B5EF4-FFF2-40B4-BE49-F238E27FC236}">
                <a16:creationId xmlns:a16="http://schemas.microsoft.com/office/drawing/2014/main" id="{5AD485E5-9FB5-53E9-CEEC-EB8D34C3285E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7745972" y="4058384"/>
            <a:ext cx="819867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825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63" name="Picture Placeholder 3">
            <a:extLst>
              <a:ext uri="{FF2B5EF4-FFF2-40B4-BE49-F238E27FC236}">
                <a16:creationId xmlns:a16="http://schemas.microsoft.com/office/drawing/2014/main" id="{8005AC6F-54AB-E390-C772-3B56231F7A83}"/>
              </a:ext>
            </a:extLst>
          </p:cNvPr>
          <p:cNvSpPr>
            <a:spLocks noGrp="1"/>
          </p:cNvSpPr>
          <p:nvPr>
            <p:ph type="pic" sz="quarter" idx="67" hasCustomPrompt="1"/>
          </p:nvPr>
        </p:nvSpPr>
        <p:spPr>
          <a:xfrm>
            <a:off x="314462" y="4623669"/>
            <a:ext cx="819867" cy="109728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9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71" name="Picture Placeholder 3">
            <a:extLst>
              <a:ext uri="{FF2B5EF4-FFF2-40B4-BE49-F238E27FC236}">
                <a16:creationId xmlns:a16="http://schemas.microsoft.com/office/drawing/2014/main" id="{0E173982-7581-0F80-C388-AA518186AE8B}"/>
              </a:ext>
            </a:extLst>
          </p:cNvPr>
          <p:cNvSpPr>
            <a:spLocks noGrp="1"/>
          </p:cNvSpPr>
          <p:nvPr>
            <p:ph type="pic" sz="quarter" idx="68" hasCustomPrompt="1"/>
          </p:nvPr>
        </p:nvSpPr>
        <p:spPr>
          <a:xfrm>
            <a:off x="1553048" y="4623669"/>
            <a:ext cx="819867" cy="109728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9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72" name="Picture Placeholder 3">
            <a:extLst>
              <a:ext uri="{FF2B5EF4-FFF2-40B4-BE49-F238E27FC236}">
                <a16:creationId xmlns:a16="http://schemas.microsoft.com/office/drawing/2014/main" id="{C28C703A-73B3-FFA1-8389-8C92C61AE744}"/>
              </a:ext>
            </a:extLst>
          </p:cNvPr>
          <p:cNvSpPr>
            <a:spLocks noGrp="1"/>
          </p:cNvSpPr>
          <p:nvPr>
            <p:ph type="pic" sz="quarter" idx="69" hasCustomPrompt="1"/>
          </p:nvPr>
        </p:nvSpPr>
        <p:spPr>
          <a:xfrm>
            <a:off x="2791632" y="4623669"/>
            <a:ext cx="819867" cy="109728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9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73" name="Picture Placeholder 3">
            <a:extLst>
              <a:ext uri="{FF2B5EF4-FFF2-40B4-BE49-F238E27FC236}">
                <a16:creationId xmlns:a16="http://schemas.microsoft.com/office/drawing/2014/main" id="{8A3173FD-F6F9-0CFF-7597-23DA6E7181A5}"/>
              </a:ext>
            </a:extLst>
          </p:cNvPr>
          <p:cNvSpPr>
            <a:spLocks noGrp="1"/>
          </p:cNvSpPr>
          <p:nvPr>
            <p:ph type="pic" sz="quarter" idx="70" hasCustomPrompt="1"/>
          </p:nvPr>
        </p:nvSpPr>
        <p:spPr>
          <a:xfrm>
            <a:off x="4030217" y="4623669"/>
            <a:ext cx="819867" cy="109728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9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74" name="Picture Placeholder 3">
            <a:extLst>
              <a:ext uri="{FF2B5EF4-FFF2-40B4-BE49-F238E27FC236}">
                <a16:creationId xmlns:a16="http://schemas.microsoft.com/office/drawing/2014/main" id="{5249EF86-B091-7263-3DA3-C9F9ADAB0B93}"/>
              </a:ext>
            </a:extLst>
          </p:cNvPr>
          <p:cNvSpPr>
            <a:spLocks noGrp="1"/>
          </p:cNvSpPr>
          <p:nvPr>
            <p:ph type="pic" sz="quarter" idx="71" hasCustomPrompt="1"/>
          </p:nvPr>
        </p:nvSpPr>
        <p:spPr>
          <a:xfrm>
            <a:off x="5268803" y="4623669"/>
            <a:ext cx="819867" cy="109728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9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75" name="Picture Placeholder 3">
            <a:extLst>
              <a:ext uri="{FF2B5EF4-FFF2-40B4-BE49-F238E27FC236}">
                <a16:creationId xmlns:a16="http://schemas.microsoft.com/office/drawing/2014/main" id="{C5AFE27A-D7F0-5989-3619-E4150A2F97E7}"/>
              </a:ext>
            </a:extLst>
          </p:cNvPr>
          <p:cNvSpPr>
            <a:spLocks noGrp="1"/>
          </p:cNvSpPr>
          <p:nvPr>
            <p:ph type="pic" sz="quarter" idx="72" hasCustomPrompt="1"/>
          </p:nvPr>
        </p:nvSpPr>
        <p:spPr>
          <a:xfrm>
            <a:off x="6507387" y="4623669"/>
            <a:ext cx="819867" cy="109728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9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76" name="Picture Placeholder 3">
            <a:extLst>
              <a:ext uri="{FF2B5EF4-FFF2-40B4-BE49-F238E27FC236}">
                <a16:creationId xmlns:a16="http://schemas.microsoft.com/office/drawing/2014/main" id="{B30A70A2-8C04-72B1-79BD-63039553E7AF}"/>
              </a:ext>
            </a:extLst>
          </p:cNvPr>
          <p:cNvSpPr>
            <a:spLocks noGrp="1"/>
          </p:cNvSpPr>
          <p:nvPr>
            <p:ph type="pic" sz="quarter" idx="73" hasCustomPrompt="1"/>
          </p:nvPr>
        </p:nvSpPr>
        <p:spPr>
          <a:xfrm>
            <a:off x="7745972" y="4623669"/>
            <a:ext cx="819867" cy="109728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9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77" name="Text Placeholder 4">
            <a:extLst>
              <a:ext uri="{FF2B5EF4-FFF2-40B4-BE49-F238E27FC236}">
                <a16:creationId xmlns:a16="http://schemas.microsoft.com/office/drawing/2014/main" id="{A789146A-36BD-A8A9-4E26-4F77B8C29699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314462" y="5801693"/>
            <a:ext cx="819867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825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96" name="Text Placeholder 4">
            <a:extLst>
              <a:ext uri="{FF2B5EF4-FFF2-40B4-BE49-F238E27FC236}">
                <a16:creationId xmlns:a16="http://schemas.microsoft.com/office/drawing/2014/main" id="{B83C7DF6-15E2-3A2F-8AAE-FCE056DF8443}"/>
              </a:ext>
            </a:extLst>
          </p:cNvPr>
          <p:cNvSpPr>
            <a:spLocks noGrp="1"/>
          </p:cNvSpPr>
          <p:nvPr>
            <p:ph type="body" sz="quarter" idx="75" hasCustomPrompt="1"/>
          </p:nvPr>
        </p:nvSpPr>
        <p:spPr>
          <a:xfrm>
            <a:off x="1553048" y="5801693"/>
            <a:ext cx="819867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825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97" name="Text Placeholder 4">
            <a:extLst>
              <a:ext uri="{FF2B5EF4-FFF2-40B4-BE49-F238E27FC236}">
                <a16:creationId xmlns:a16="http://schemas.microsoft.com/office/drawing/2014/main" id="{63C85965-549B-87BA-222E-043774AD10CF}"/>
              </a:ext>
            </a:extLst>
          </p:cNvPr>
          <p:cNvSpPr>
            <a:spLocks noGrp="1"/>
          </p:cNvSpPr>
          <p:nvPr>
            <p:ph type="body" sz="quarter" idx="76" hasCustomPrompt="1"/>
          </p:nvPr>
        </p:nvSpPr>
        <p:spPr>
          <a:xfrm>
            <a:off x="2791632" y="5801693"/>
            <a:ext cx="819867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825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98" name="Text Placeholder 4">
            <a:extLst>
              <a:ext uri="{FF2B5EF4-FFF2-40B4-BE49-F238E27FC236}">
                <a16:creationId xmlns:a16="http://schemas.microsoft.com/office/drawing/2014/main" id="{EE59EC4C-59BD-CE56-AEC4-0C271403B1BD}"/>
              </a:ext>
            </a:extLst>
          </p:cNvPr>
          <p:cNvSpPr>
            <a:spLocks noGrp="1"/>
          </p:cNvSpPr>
          <p:nvPr>
            <p:ph type="body" sz="quarter" idx="77" hasCustomPrompt="1"/>
          </p:nvPr>
        </p:nvSpPr>
        <p:spPr>
          <a:xfrm>
            <a:off x="4030217" y="5801693"/>
            <a:ext cx="819867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825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99" name="Text Placeholder 4">
            <a:extLst>
              <a:ext uri="{FF2B5EF4-FFF2-40B4-BE49-F238E27FC236}">
                <a16:creationId xmlns:a16="http://schemas.microsoft.com/office/drawing/2014/main" id="{239944BA-BAA0-E762-4EFE-361AA35A58F5}"/>
              </a:ext>
            </a:extLst>
          </p:cNvPr>
          <p:cNvSpPr>
            <a:spLocks noGrp="1"/>
          </p:cNvSpPr>
          <p:nvPr>
            <p:ph type="body" sz="quarter" idx="78" hasCustomPrompt="1"/>
          </p:nvPr>
        </p:nvSpPr>
        <p:spPr>
          <a:xfrm>
            <a:off x="5268803" y="5801693"/>
            <a:ext cx="819867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825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00" name="Text Placeholder 4">
            <a:extLst>
              <a:ext uri="{FF2B5EF4-FFF2-40B4-BE49-F238E27FC236}">
                <a16:creationId xmlns:a16="http://schemas.microsoft.com/office/drawing/2014/main" id="{0E3E816A-DD5C-6779-B56C-3FD3ABE405AF}"/>
              </a:ext>
            </a:extLst>
          </p:cNvPr>
          <p:cNvSpPr>
            <a:spLocks noGrp="1"/>
          </p:cNvSpPr>
          <p:nvPr>
            <p:ph type="body" sz="quarter" idx="79" hasCustomPrompt="1"/>
          </p:nvPr>
        </p:nvSpPr>
        <p:spPr>
          <a:xfrm>
            <a:off x="6507387" y="5801693"/>
            <a:ext cx="819867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825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01" name="Text Placeholder 4">
            <a:extLst>
              <a:ext uri="{FF2B5EF4-FFF2-40B4-BE49-F238E27FC236}">
                <a16:creationId xmlns:a16="http://schemas.microsoft.com/office/drawing/2014/main" id="{AF8B8BDA-2C1B-7099-BFE9-EB637FEB10FE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7745972" y="5801693"/>
            <a:ext cx="819867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825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89EA71-6E90-DBC7-7FE2-42C75797864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5750" y="381000"/>
            <a:ext cx="8559189" cy="268914"/>
          </a:xfrm>
          <a:prstGeom prst="rect">
            <a:avLst/>
          </a:prstGeom>
        </p:spPr>
        <p:txBody>
          <a:bodyPr vert="horz" lIns="0" tIns="45720" rIns="91440" bIns="45720" rtlCol="0" anchor="ctr" anchorCtr="0">
            <a:noAutofit/>
          </a:bodyPr>
          <a:lstStyle/>
          <a:p>
            <a:r>
              <a:rPr lang="en-US" dirty="0"/>
              <a:t>Click to Edit Single Line Title</a:t>
            </a:r>
          </a:p>
        </p:txBody>
      </p:sp>
    </p:spTree>
    <p:extLst>
      <p:ext uri="{BB962C8B-B14F-4D97-AF65-F5344CB8AC3E}">
        <p14:creationId xmlns:p14="http://schemas.microsoft.com/office/powerpoint/2010/main" val="3773180180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hank You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2054493" y="3544241"/>
            <a:ext cx="2409926" cy="290513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ctr">
              <a:buNone/>
              <a:defRPr sz="1200" b="0" i="0" baseline="0">
                <a:solidFill>
                  <a:schemeClr val="tx2"/>
                </a:solidFill>
                <a:latin typeface="Cambria" panose="02040503050406030204" pitchFamily="18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4679583" y="3544241"/>
            <a:ext cx="2409926" cy="290513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ctr">
              <a:buNone/>
              <a:defRPr sz="1200" b="0" i="0" baseline="0">
                <a:solidFill>
                  <a:schemeClr val="tx2"/>
                </a:solidFill>
                <a:latin typeface="Cambria" panose="02040503050406030204" pitchFamily="18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half" idx="41" hasCustomPrompt="1"/>
          </p:nvPr>
        </p:nvSpPr>
        <p:spPr>
          <a:xfrm>
            <a:off x="2054493" y="3926431"/>
            <a:ext cx="2409926" cy="88000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spcBef>
                <a:spcPct val="0"/>
              </a:spcBef>
              <a:spcAft>
                <a:spcPts val="75"/>
              </a:spcAft>
              <a:buNone/>
              <a:defRPr sz="900" baseline="0"/>
            </a:lvl1pPr>
            <a:lvl2pPr marL="342900" indent="0">
              <a:buNone/>
              <a:defRPr sz="1050"/>
            </a:lvl2pPr>
            <a:lvl3pPr marL="685800" indent="0">
              <a:spcBef>
                <a:spcPts val="450"/>
              </a:spcBef>
              <a:buClr>
                <a:schemeClr val="accent4"/>
              </a:buClr>
              <a:buFont typeface="Wingdings" pitchFamily="2" charset="2"/>
              <a:buNone/>
              <a:defRPr sz="900"/>
            </a:lvl3pPr>
            <a:lvl4pPr marL="1028700" indent="0">
              <a:spcBef>
                <a:spcPts val="450"/>
              </a:spcBef>
              <a:buClr>
                <a:srgbClr val="F8971D"/>
              </a:buClr>
              <a:buFont typeface="Arial" pitchFamily="34" charset="0"/>
              <a:buNone/>
              <a:defRPr sz="900"/>
            </a:lvl4pPr>
            <a:lvl5pPr marL="1371600" indent="0">
              <a:spcBef>
                <a:spcPts val="450"/>
              </a:spcBef>
              <a:buFont typeface="Symbol" panose="05050102010706020507" pitchFamily="18" charset="2"/>
              <a:buNone/>
              <a:defRPr sz="9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Role | Office | Phone #</a:t>
            </a:r>
          </a:p>
          <a:p>
            <a:pPr lvl="0"/>
            <a:r>
              <a:rPr lang="en-US"/>
              <a:t>@jenner.com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42" hasCustomPrompt="1"/>
          </p:nvPr>
        </p:nvSpPr>
        <p:spPr>
          <a:xfrm>
            <a:off x="4679583" y="3926431"/>
            <a:ext cx="2409926" cy="88000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spcBef>
                <a:spcPct val="0"/>
              </a:spcBef>
              <a:spcAft>
                <a:spcPts val="75"/>
              </a:spcAft>
              <a:buNone/>
              <a:defRPr sz="900" baseline="0"/>
            </a:lvl1pPr>
            <a:lvl2pPr marL="342900" indent="0">
              <a:buNone/>
              <a:defRPr sz="1050"/>
            </a:lvl2pPr>
            <a:lvl3pPr marL="685800" indent="0">
              <a:spcBef>
                <a:spcPts val="450"/>
              </a:spcBef>
              <a:buClr>
                <a:schemeClr val="accent4"/>
              </a:buClr>
              <a:buFont typeface="Wingdings" pitchFamily="2" charset="2"/>
              <a:buNone/>
              <a:defRPr sz="900"/>
            </a:lvl3pPr>
            <a:lvl4pPr marL="1028700" indent="0">
              <a:spcBef>
                <a:spcPts val="450"/>
              </a:spcBef>
              <a:buClr>
                <a:srgbClr val="F8971D"/>
              </a:buClr>
              <a:buFont typeface="Arial" pitchFamily="34" charset="0"/>
              <a:buNone/>
              <a:defRPr sz="900"/>
            </a:lvl4pPr>
            <a:lvl5pPr marL="1371600" indent="0">
              <a:spcBef>
                <a:spcPts val="450"/>
              </a:spcBef>
              <a:buFont typeface="Symbol" panose="05050102010706020507" pitchFamily="18" charset="2"/>
              <a:buNone/>
              <a:defRPr sz="9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Role | Office | Phone #</a:t>
            </a:r>
          </a:p>
          <a:p>
            <a:pPr lvl="0"/>
            <a:r>
              <a:rPr lang="en-US"/>
              <a:t>@jenner.com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961026E-E533-CB42-BD3D-857CC14AA31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720" y="721914"/>
            <a:ext cx="6766560" cy="79319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defRPr sz="2400" b="0" i="0"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Type Your Thank You Message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D83DEC7-ED28-C634-3714-0315ED2800CA}"/>
              </a:ext>
            </a:extLst>
          </p:cNvPr>
          <p:cNvSpPr txBox="1"/>
          <p:nvPr/>
        </p:nvSpPr>
        <p:spPr>
          <a:xfrm>
            <a:off x="622883" y="5712890"/>
            <a:ext cx="7891956" cy="740004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© 2023 Jenner &amp; Block LLP. Attorney Advertising. Jenner &amp; Block is an Illinois Limited Liability Partnership including professional corporations. </a:t>
            </a:r>
            <a:br>
              <a:rPr lang="en-US" sz="6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6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This publication is not intended to provide legal advice but to provide information on legal matters and firm news of interest to our clients and colleagues. </a:t>
            </a:r>
            <a:br>
              <a:rPr lang="en-US" sz="6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6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Readers should seek specific legal advice before taking any action with respect to matters mentioned in this publication. The attorney responsible for this </a:t>
            </a:r>
            <a:br>
              <a:rPr lang="en-US" sz="6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6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publication is Brent E. Kidwell, Jenner</a:t>
            </a:r>
            <a:r>
              <a:rPr lang="en-US" sz="600" b="0" i="0" kern="1200" baseline="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 </a:t>
            </a:r>
            <a:r>
              <a:rPr lang="en-US" sz="6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&amp; Block LLP, 353 N. Clark Street, Chicago, IL 60654-3456. Prior results do not guarantee a similar outcome.</a:t>
            </a:r>
            <a:endParaRPr lang="en-US" sz="600" b="0" i="0" dirty="0">
              <a:solidFill>
                <a:schemeClr val="accent6">
                  <a:alpha val="44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F19CDD44-293D-C115-2756-E672A2162B52}"/>
              </a:ext>
            </a:extLst>
          </p:cNvPr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2779395" y="2118165"/>
            <a:ext cx="960120" cy="128016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05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20F2756-2750-DFE9-BABB-4BFA47D29751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5376324" y="2118165"/>
            <a:ext cx="960120" cy="128016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05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C00A8AE-6E5A-749C-0C1C-5B8245C2F708}"/>
              </a:ext>
            </a:extLst>
          </p:cNvPr>
          <p:cNvSpPr txBox="1"/>
          <p:nvPr userDrawn="1"/>
        </p:nvSpPr>
        <p:spPr>
          <a:xfrm>
            <a:off x="622883" y="5712890"/>
            <a:ext cx="7891956" cy="7400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© 2023 Jenner &amp; Block LLP. Attorney Advertising. Jenner &amp; Block is an Illinois Limited Liability Partnership including professional corporations. </a:t>
            </a:r>
            <a:b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This publication is not intended to provide legal advice but to provide information on legal matters and firm news of interest to our clients and colleagues. </a:t>
            </a:r>
            <a:b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Readers should seek specific legal advice before taking any action with respect to matters mentioned in this publication. The attorney responsible for this </a:t>
            </a:r>
            <a:b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publication is Brent E. Kidwell, Jenner</a:t>
            </a:r>
            <a:r>
              <a:rPr lang="en-US" sz="800" b="0" i="0" kern="1200" baseline="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 </a:t>
            </a:r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&amp; Block LLP, 353 N. Clark Street, Chicago, IL 60654-3456. Prior results do not guarantee a similar outcome.</a:t>
            </a:r>
            <a:endParaRPr lang="en-US" sz="800" b="0" i="0" dirty="0">
              <a:solidFill>
                <a:schemeClr val="accent6">
                  <a:alpha val="44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0112462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hank You Page with Three Contact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5988988" y="3536077"/>
            <a:ext cx="2409926" cy="29051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 sz="1200" b="0" i="0" baseline="0">
                <a:solidFill>
                  <a:schemeClr val="tx2"/>
                </a:solidFill>
                <a:latin typeface="Cambria" panose="02040503050406030204" pitchFamily="18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6" name="Content Placeholder 3"/>
          <p:cNvSpPr>
            <a:spLocks noGrp="1"/>
          </p:cNvSpPr>
          <p:nvPr>
            <p:ph sz="half" idx="42" hasCustomPrompt="1"/>
          </p:nvPr>
        </p:nvSpPr>
        <p:spPr>
          <a:xfrm>
            <a:off x="5988988" y="3918267"/>
            <a:ext cx="2409926" cy="89633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spcBef>
                <a:spcPct val="0"/>
              </a:spcBef>
              <a:spcAft>
                <a:spcPts val="75"/>
              </a:spcAft>
              <a:buNone/>
              <a:defRPr sz="900" baseline="0"/>
            </a:lvl1pPr>
            <a:lvl2pPr marL="342900" indent="0">
              <a:buNone/>
              <a:defRPr sz="1050"/>
            </a:lvl2pPr>
            <a:lvl3pPr marL="685800" indent="0">
              <a:spcBef>
                <a:spcPts val="450"/>
              </a:spcBef>
              <a:buClr>
                <a:schemeClr val="accent4"/>
              </a:buClr>
              <a:buFont typeface="Wingdings" pitchFamily="2" charset="2"/>
              <a:buNone/>
              <a:defRPr sz="900"/>
            </a:lvl3pPr>
            <a:lvl4pPr marL="1028700" indent="0">
              <a:spcBef>
                <a:spcPts val="450"/>
              </a:spcBef>
              <a:buClr>
                <a:srgbClr val="F8971D"/>
              </a:buClr>
              <a:buFont typeface="Arial" pitchFamily="34" charset="0"/>
              <a:buNone/>
              <a:defRPr sz="900"/>
            </a:lvl4pPr>
            <a:lvl5pPr marL="1371600" indent="0">
              <a:spcBef>
                <a:spcPts val="450"/>
              </a:spcBef>
              <a:buFont typeface="Symbol" panose="05050102010706020507" pitchFamily="18" charset="2"/>
              <a:buNone/>
              <a:defRPr sz="9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Role | Office | Phone #</a:t>
            </a:r>
          </a:p>
          <a:p>
            <a:pPr lvl="0"/>
            <a:r>
              <a:rPr lang="en-US"/>
              <a:t>@jenner.com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43" hasCustomPrompt="1"/>
          </p:nvPr>
        </p:nvSpPr>
        <p:spPr>
          <a:xfrm>
            <a:off x="738808" y="3536077"/>
            <a:ext cx="2409926" cy="29051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 sz="1200" b="0" i="0" baseline="0">
                <a:solidFill>
                  <a:schemeClr val="tx2"/>
                </a:solidFill>
                <a:latin typeface="Cambria" panose="02040503050406030204" pitchFamily="18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21" name="Text Placeholder 4"/>
          <p:cNvSpPr>
            <a:spLocks noGrp="1"/>
          </p:cNvSpPr>
          <p:nvPr>
            <p:ph type="body" sz="quarter" idx="46" hasCustomPrompt="1"/>
          </p:nvPr>
        </p:nvSpPr>
        <p:spPr>
          <a:xfrm>
            <a:off x="3363898" y="3536077"/>
            <a:ext cx="2409926" cy="29051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 sz="1200" b="0" i="0" baseline="0">
                <a:solidFill>
                  <a:schemeClr val="tx2"/>
                </a:solidFill>
                <a:latin typeface="Cambria" panose="02040503050406030204" pitchFamily="18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2" name="Content Placeholder 3"/>
          <p:cNvSpPr>
            <a:spLocks noGrp="1"/>
          </p:cNvSpPr>
          <p:nvPr>
            <p:ph sz="half" idx="47" hasCustomPrompt="1"/>
          </p:nvPr>
        </p:nvSpPr>
        <p:spPr>
          <a:xfrm>
            <a:off x="738808" y="3918267"/>
            <a:ext cx="2409926" cy="89633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spcBef>
                <a:spcPct val="0"/>
              </a:spcBef>
              <a:spcAft>
                <a:spcPts val="75"/>
              </a:spcAft>
              <a:buNone/>
              <a:defRPr sz="900" baseline="0"/>
            </a:lvl1pPr>
            <a:lvl2pPr marL="342900" indent="0">
              <a:buNone/>
              <a:defRPr sz="1050"/>
            </a:lvl2pPr>
            <a:lvl3pPr marL="685800" indent="0">
              <a:spcBef>
                <a:spcPts val="450"/>
              </a:spcBef>
              <a:buClr>
                <a:schemeClr val="accent4"/>
              </a:buClr>
              <a:buFont typeface="Wingdings" pitchFamily="2" charset="2"/>
              <a:buNone/>
              <a:defRPr sz="900"/>
            </a:lvl3pPr>
            <a:lvl4pPr marL="1028700" indent="0">
              <a:spcBef>
                <a:spcPts val="450"/>
              </a:spcBef>
              <a:buClr>
                <a:srgbClr val="F8971D"/>
              </a:buClr>
              <a:buFont typeface="Arial" pitchFamily="34" charset="0"/>
              <a:buNone/>
              <a:defRPr sz="900"/>
            </a:lvl4pPr>
            <a:lvl5pPr marL="1371600" indent="0">
              <a:spcBef>
                <a:spcPts val="450"/>
              </a:spcBef>
              <a:buFont typeface="Symbol" panose="05050102010706020507" pitchFamily="18" charset="2"/>
              <a:buNone/>
              <a:defRPr sz="9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Role | Office | Phone #</a:t>
            </a:r>
          </a:p>
          <a:p>
            <a:pPr lvl="0"/>
            <a:r>
              <a:rPr lang="en-US"/>
              <a:t>@jenner.com</a:t>
            </a:r>
          </a:p>
        </p:txBody>
      </p:sp>
      <p:sp>
        <p:nvSpPr>
          <p:cNvPr id="23" name="Content Placeholder 3"/>
          <p:cNvSpPr>
            <a:spLocks noGrp="1"/>
          </p:cNvSpPr>
          <p:nvPr>
            <p:ph sz="half" idx="48" hasCustomPrompt="1"/>
          </p:nvPr>
        </p:nvSpPr>
        <p:spPr>
          <a:xfrm>
            <a:off x="3363898" y="3918267"/>
            <a:ext cx="2409926" cy="89633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spcBef>
                <a:spcPct val="0"/>
              </a:spcBef>
              <a:spcAft>
                <a:spcPts val="75"/>
              </a:spcAft>
              <a:buNone/>
              <a:defRPr sz="900" baseline="0"/>
            </a:lvl1pPr>
            <a:lvl2pPr marL="342900" indent="0">
              <a:buNone/>
              <a:defRPr sz="1050"/>
            </a:lvl2pPr>
            <a:lvl3pPr marL="685800" indent="0">
              <a:spcBef>
                <a:spcPts val="450"/>
              </a:spcBef>
              <a:buClr>
                <a:schemeClr val="accent4"/>
              </a:buClr>
              <a:buFont typeface="Wingdings" pitchFamily="2" charset="2"/>
              <a:buNone/>
              <a:defRPr sz="900"/>
            </a:lvl3pPr>
            <a:lvl4pPr marL="1028700" indent="0">
              <a:spcBef>
                <a:spcPts val="450"/>
              </a:spcBef>
              <a:buClr>
                <a:srgbClr val="F8971D"/>
              </a:buClr>
              <a:buFont typeface="Arial" pitchFamily="34" charset="0"/>
              <a:buNone/>
              <a:defRPr sz="900"/>
            </a:lvl4pPr>
            <a:lvl5pPr marL="1371600" indent="0">
              <a:spcBef>
                <a:spcPts val="450"/>
              </a:spcBef>
              <a:buFont typeface="Symbol" panose="05050102010706020507" pitchFamily="18" charset="2"/>
              <a:buNone/>
              <a:defRPr sz="9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Role | Office | Phone #</a:t>
            </a:r>
          </a:p>
          <a:p>
            <a:pPr lvl="0"/>
            <a:r>
              <a:rPr lang="en-US"/>
              <a:t>@jenner.com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E454CF-B8C8-6145-1EB3-CFC32317A8CD}"/>
              </a:ext>
            </a:extLst>
          </p:cNvPr>
          <p:cNvSpPr txBox="1"/>
          <p:nvPr/>
        </p:nvSpPr>
        <p:spPr>
          <a:xfrm>
            <a:off x="622883" y="5712890"/>
            <a:ext cx="7891956" cy="740004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© 2023 Jenner &amp; Block LLP. Attorney Advertising. Jenner &amp; Block is an Illinois Limited Liability Partnership including professional corporations. </a:t>
            </a:r>
            <a:br>
              <a:rPr lang="en-US" sz="6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6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This publication is not intended to provide legal advice but to provide information on legal matters and firm news of interest to our clients and colleagues. </a:t>
            </a:r>
            <a:br>
              <a:rPr lang="en-US" sz="6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6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Readers should seek specific legal advice before taking any action with respect to matters mentioned in this publication. The attorney responsible for this </a:t>
            </a:r>
            <a:br>
              <a:rPr lang="en-US" sz="6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6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publication is Brent E. Kidwell, Jenner</a:t>
            </a:r>
            <a:r>
              <a:rPr lang="en-US" sz="600" b="0" i="0" kern="1200" baseline="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 </a:t>
            </a:r>
            <a:r>
              <a:rPr lang="en-US" sz="6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&amp; Block LLP, 353 N. Clark Street, Chicago, IL 60654-3456. Prior results do not guarantee a similar outcome.</a:t>
            </a:r>
            <a:endParaRPr lang="en-US" sz="600" b="0" i="0" dirty="0">
              <a:solidFill>
                <a:schemeClr val="accent6">
                  <a:alpha val="44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" name="Picture Placeholder 3">
            <a:extLst>
              <a:ext uri="{FF2B5EF4-FFF2-40B4-BE49-F238E27FC236}">
                <a16:creationId xmlns:a16="http://schemas.microsoft.com/office/drawing/2014/main" id="{CB4E09D3-3AAA-762E-9F25-62042A58131D}"/>
              </a:ext>
            </a:extLst>
          </p:cNvPr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1437613" y="2148840"/>
            <a:ext cx="960120" cy="128016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05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F7B0E66-FA15-10DD-0FAD-14DB0BE697AD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4091940" y="2148840"/>
            <a:ext cx="960120" cy="128016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05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here to change picture</a:t>
            </a:r>
          </a:p>
        </p:txBody>
      </p:sp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7D98AEE0-F799-26E4-1C8E-37630EF6EA68}"/>
              </a:ext>
            </a:extLst>
          </p:cNvPr>
          <p:cNvSpPr>
            <a:spLocks noGrp="1" noChangeAspect="1"/>
          </p:cNvSpPr>
          <p:nvPr>
            <p:ph type="pic" sz="quarter" idx="49" hasCustomPrompt="1"/>
          </p:nvPr>
        </p:nvSpPr>
        <p:spPr>
          <a:xfrm>
            <a:off x="6713891" y="2148840"/>
            <a:ext cx="960120" cy="128016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05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9D107CA-E505-7B03-14C3-0D02157B4E0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720" y="721914"/>
            <a:ext cx="6766560" cy="79319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defRPr sz="2400" b="0" i="0"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Type Your Thank You Message</a:t>
            </a:r>
          </a:p>
        </p:txBody>
      </p:sp>
    </p:spTree>
    <p:extLst>
      <p:ext uri="{BB962C8B-B14F-4D97-AF65-F5344CB8AC3E}">
        <p14:creationId xmlns:p14="http://schemas.microsoft.com/office/powerpoint/2010/main" val="1976233394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hank You Page with 4 Contact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2250093" y="2133600"/>
            <a:ext cx="2409926" cy="304800"/>
          </a:xfrm>
          <a:prstGeom prst="rect">
            <a:avLst/>
          </a:prstGeom>
        </p:spPr>
        <p:txBody>
          <a:bodyPr wrap="square" tIns="0" rIns="0" bIns="0" anchor="t" anchorCtr="0">
            <a:noAutofit/>
          </a:bodyPr>
          <a:lstStyle>
            <a:lvl1pPr marL="0" indent="0" algn="l">
              <a:buNone/>
              <a:defRPr sz="1200" b="0" i="0" baseline="0">
                <a:solidFill>
                  <a:schemeClr val="tx2"/>
                </a:solidFill>
                <a:latin typeface="Cambria" panose="02040503050406030204" pitchFamily="18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8" name="Content Placeholder 3"/>
          <p:cNvSpPr>
            <a:spLocks noGrp="1"/>
          </p:cNvSpPr>
          <p:nvPr>
            <p:ph sz="half" idx="41" hasCustomPrompt="1"/>
          </p:nvPr>
        </p:nvSpPr>
        <p:spPr>
          <a:xfrm>
            <a:off x="2250093" y="2576575"/>
            <a:ext cx="2409926" cy="889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spcBef>
                <a:spcPct val="0"/>
              </a:spcBef>
              <a:spcAft>
                <a:spcPts val="75"/>
              </a:spcAft>
              <a:buNone/>
              <a:defRPr sz="900" baseline="0"/>
            </a:lvl1pPr>
            <a:lvl2pPr marL="342900" indent="0">
              <a:buNone/>
              <a:defRPr sz="1050"/>
            </a:lvl2pPr>
            <a:lvl3pPr marL="685800" indent="0">
              <a:spcBef>
                <a:spcPts val="450"/>
              </a:spcBef>
              <a:buClr>
                <a:schemeClr val="accent4"/>
              </a:buClr>
              <a:buFont typeface="Wingdings" pitchFamily="2" charset="2"/>
              <a:buNone/>
              <a:defRPr sz="900"/>
            </a:lvl3pPr>
            <a:lvl4pPr marL="1028700" indent="0">
              <a:spcBef>
                <a:spcPts val="450"/>
              </a:spcBef>
              <a:buClr>
                <a:srgbClr val="F8971D"/>
              </a:buClr>
              <a:buFont typeface="Arial" pitchFamily="34" charset="0"/>
              <a:buNone/>
              <a:defRPr sz="900"/>
            </a:lvl4pPr>
            <a:lvl5pPr marL="1371600" indent="0">
              <a:spcBef>
                <a:spcPts val="450"/>
              </a:spcBef>
              <a:buFont typeface="Symbol" panose="05050102010706020507" pitchFamily="18" charset="2"/>
              <a:buNone/>
              <a:defRPr sz="9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Role | Office | Phone #</a:t>
            </a:r>
          </a:p>
          <a:p>
            <a:pPr lvl="0"/>
            <a:r>
              <a:rPr lang="en-US"/>
              <a:t>@jenner.com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5D5C08-F4BF-E5D9-DD0B-E2CDA12DC19F}"/>
              </a:ext>
            </a:extLst>
          </p:cNvPr>
          <p:cNvSpPr txBox="1"/>
          <p:nvPr/>
        </p:nvSpPr>
        <p:spPr>
          <a:xfrm>
            <a:off x="622883" y="5712890"/>
            <a:ext cx="7891956" cy="740004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© 2023 Jenner &amp; Block LLP. Attorney Advertising. Jenner &amp; Block is an Illinois Limited Liability Partnership including professional corporations. </a:t>
            </a:r>
            <a:br>
              <a:rPr lang="en-US" sz="6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6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This publication is not intended to provide legal advice but to provide information on legal matters and firm news of interest to our clients and colleagues. </a:t>
            </a:r>
            <a:br>
              <a:rPr lang="en-US" sz="6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6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Readers should seek specific legal advice before taking any action with respect to matters mentioned in this publication. The attorney responsible for this </a:t>
            </a:r>
            <a:br>
              <a:rPr lang="en-US" sz="6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6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publication is Brent E. Kidwell, Jenner</a:t>
            </a:r>
            <a:r>
              <a:rPr lang="en-US" sz="600" b="0" i="0" kern="1200" baseline="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 </a:t>
            </a:r>
            <a:r>
              <a:rPr lang="en-US" sz="6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&amp; Block LLP, 353 N. Clark Street, Chicago, IL 60654-3456. Prior results do not guarantee a similar outcome.</a:t>
            </a:r>
            <a:endParaRPr lang="en-US" sz="600" b="0" i="0" dirty="0">
              <a:solidFill>
                <a:schemeClr val="accent6">
                  <a:alpha val="44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D3BE9A24-FA3D-1F89-BEBF-947AFB0829B8}"/>
              </a:ext>
            </a:extLst>
          </p:cNvPr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1208315" y="2185814"/>
            <a:ext cx="960120" cy="128016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05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B9736BD-1A4D-006D-7E01-4BA099E358FE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1208315" y="3766349"/>
            <a:ext cx="960120" cy="128016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05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97DBBE70-6B15-907B-88A4-354882EDCE5B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2250093" y="3714136"/>
            <a:ext cx="2409926" cy="304800"/>
          </a:xfrm>
          <a:prstGeom prst="rect">
            <a:avLst/>
          </a:prstGeom>
        </p:spPr>
        <p:txBody>
          <a:bodyPr wrap="square" tIns="0" rIns="0" bIns="0" anchor="t" anchorCtr="0">
            <a:noAutofit/>
          </a:bodyPr>
          <a:lstStyle>
            <a:lvl1pPr marL="0" indent="0" algn="l">
              <a:buNone/>
              <a:defRPr sz="1200" b="0" i="0" baseline="0">
                <a:solidFill>
                  <a:schemeClr val="tx2"/>
                </a:solidFill>
                <a:latin typeface="Cambria" panose="02040503050406030204" pitchFamily="18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BCBB853D-E0F4-A969-A6BA-7F09D509128D}"/>
              </a:ext>
            </a:extLst>
          </p:cNvPr>
          <p:cNvSpPr>
            <a:spLocks noGrp="1"/>
          </p:cNvSpPr>
          <p:nvPr>
            <p:ph sz="half" idx="43" hasCustomPrompt="1"/>
          </p:nvPr>
        </p:nvSpPr>
        <p:spPr>
          <a:xfrm>
            <a:off x="2250093" y="4157111"/>
            <a:ext cx="2409926" cy="889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spcBef>
                <a:spcPct val="0"/>
              </a:spcBef>
              <a:spcAft>
                <a:spcPts val="75"/>
              </a:spcAft>
              <a:buNone/>
              <a:defRPr sz="900" baseline="0"/>
            </a:lvl1pPr>
            <a:lvl2pPr marL="342900" indent="0">
              <a:buNone/>
              <a:defRPr sz="1050"/>
            </a:lvl2pPr>
            <a:lvl3pPr marL="685800" indent="0">
              <a:spcBef>
                <a:spcPts val="450"/>
              </a:spcBef>
              <a:buClr>
                <a:schemeClr val="accent4"/>
              </a:buClr>
              <a:buFont typeface="Wingdings" pitchFamily="2" charset="2"/>
              <a:buNone/>
              <a:defRPr sz="900"/>
            </a:lvl3pPr>
            <a:lvl4pPr marL="1028700" indent="0">
              <a:spcBef>
                <a:spcPts val="450"/>
              </a:spcBef>
              <a:buClr>
                <a:srgbClr val="F8971D"/>
              </a:buClr>
              <a:buFont typeface="Arial" pitchFamily="34" charset="0"/>
              <a:buNone/>
              <a:defRPr sz="900"/>
            </a:lvl4pPr>
            <a:lvl5pPr marL="1371600" indent="0">
              <a:spcBef>
                <a:spcPts val="450"/>
              </a:spcBef>
              <a:buFont typeface="Symbol" panose="05050102010706020507" pitchFamily="18" charset="2"/>
              <a:buNone/>
              <a:defRPr sz="9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Role | Office | Phone #</a:t>
            </a:r>
          </a:p>
          <a:p>
            <a:pPr lvl="0"/>
            <a:r>
              <a:rPr lang="en-US"/>
              <a:t>@jenner.com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2B323CEC-D816-6C8E-EFB4-F36967B39151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5980828" y="2133600"/>
            <a:ext cx="2409926" cy="304800"/>
          </a:xfrm>
          <a:prstGeom prst="rect">
            <a:avLst/>
          </a:prstGeom>
        </p:spPr>
        <p:txBody>
          <a:bodyPr wrap="square" tIns="0" rIns="0" bIns="0" anchor="t" anchorCtr="0">
            <a:noAutofit/>
          </a:bodyPr>
          <a:lstStyle>
            <a:lvl1pPr marL="0" indent="0" algn="l">
              <a:buNone/>
              <a:defRPr sz="1200" b="0" i="0" baseline="0">
                <a:solidFill>
                  <a:schemeClr val="tx2"/>
                </a:solidFill>
                <a:latin typeface="Cambria" panose="02040503050406030204" pitchFamily="18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B0546BE9-A4BB-9395-19BD-95333A861722}"/>
              </a:ext>
            </a:extLst>
          </p:cNvPr>
          <p:cNvSpPr>
            <a:spLocks noGrp="1"/>
          </p:cNvSpPr>
          <p:nvPr>
            <p:ph sz="half" idx="45" hasCustomPrompt="1"/>
          </p:nvPr>
        </p:nvSpPr>
        <p:spPr>
          <a:xfrm>
            <a:off x="5980828" y="2576575"/>
            <a:ext cx="2409926" cy="889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spcBef>
                <a:spcPct val="0"/>
              </a:spcBef>
              <a:spcAft>
                <a:spcPts val="75"/>
              </a:spcAft>
              <a:buNone/>
              <a:defRPr sz="900" baseline="0"/>
            </a:lvl1pPr>
            <a:lvl2pPr marL="342900" indent="0">
              <a:buNone/>
              <a:defRPr sz="1050"/>
            </a:lvl2pPr>
            <a:lvl3pPr marL="685800" indent="0">
              <a:spcBef>
                <a:spcPts val="450"/>
              </a:spcBef>
              <a:buClr>
                <a:schemeClr val="accent4"/>
              </a:buClr>
              <a:buFont typeface="Wingdings" pitchFamily="2" charset="2"/>
              <a:buNone/>
              <a:defRPr sz="900"/>
            </a:lvl3pPr>
            <a:lvl4pPr marL="1028700" indent="0">
              <a:spcBef>
                <a:spcPts val="450"/>
              </a:spcBef>
              <a:buClr>
                <a:srgbClr val="F8971D"/>
              </a:buClr>
              <a:buFont typeface="Arial" pitchFamily="34" charset="0"/>
              <a:buNone/>
              <a:defRPr sz="900"/>
            </a:lvl4pPr>
            <a:lvl5pPr marL="1371600" indent="0">
              <a:spcBef>
                <a:spcPts val="450"/>
              </a:spcBef>
              <a:buFont typeface="Symbol" panose="05050102010706020507" pitchFamily="18" charset="2"/>
              <a:buNone/>
              <a:defRPr sz="9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Role | Office | Phone #</a:t>
            </a:r>
          </a:p>
          <a:p>
            <a:pPr lvl="0"/>
            <a:r>
              <a:rPr lang="en-US"/>
              <a:t>@jenner.com</a:t>
            </a:r>
          </a:p>
        </p:txBody>
      </p:sp>
      <p:sp>
        <p:nvSpPr>
          <p:cNvPr id="12" name="Picture Placeholder 3">
            <a:extLst>
              <a:ext uri="{FF2B5EF4-FFF2-40B4-BE49-F238E27FC236}">
                <a16:creationId xmlns:a16="http://schemas.microsoft.com/office/drawing/2014/main" id="{BD61A7CE-4DFB-785F-9BB0-FD73938FC7E0}"/>
              </a:ext>
            </a:extLst>
          </p:cNvPr>
          <p:cNvSpPr>
            <a:spLocks noGrp="1" noChangeAspect="1"/>
          </p:cNvSpPr>
          <p:nvPr>
            <p:ph type="pic" sz="quarter" idx="46" hasCustomPrompt="1"/>
          </p:nvPr>
        </p:nvSpPr>
        <p:spPr>
          <a:xfrm>
            <a:off x="4939050" y="2185814"/>
            <a:ext cx="960120" cy="128016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05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13" name="Picture Placeholder 3">
            <a:extLst>
              <a:ext uri="{FF2B5EF4-FFF2-40B4-BE49-F238E27FC236}">
                <a16:creationId xmlns:a16="http://schemas.microsoft.com/office/drawing/2014/main" id="{16F2C741-3A8D-00AC-26E1-88976CB847A3}"/>
              </a:ext>
            </a:extLst>
          </p:cNvPr>
          <p:cNvSpPr>
            <a:spLocks noGrp="1" noChangeAspect="1"/>
          </p:cNvSpPr>
          <p:nvPr>
            <p:ph type="pic" sz="quarter" idx="47" hasCustomPrompt="1"/>
          </p:nvPr>
        </p:nvSpPr>
        <p:spPr>
          <a:xfrm>
            <a:off x="4939050" y="3766349"/>
            <a:ext cx="960120" cy="128016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05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E3ADD881-E0B2-3EE6-4F80-F8BC47D4CF79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5980828" y="3714136"/>
            <a:ext cx="2409926" cy="304800"/>
          </a:xfrm>
          <a:prstGeom prst="rect">
            <a:avLst/>
          </a:prstGeom>
        </p:spPr>
        <p:txBody>
          <a:bodyPr wrap="square" tIns="0" rIns="0" bIns="0" anchor="t" anchorCtr="0">
            <a:noAutofit/>
          </a:bodyPr>
          <a:lstStyle>
            <a:lvl1pPr marL="0" indent="0" algn="l">
              <a:buNone/>
              <a:defRPr sz="1200" b="0" i="0" baseline="0">
                <a:solidFill>
                  <a:schemeClr val="tx2"/>
                </a:solidFill>
                <a:latin typeface="Cambria" panose="02040503050406030204" pitchFamily="18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A3E97C45-DBAA-C012-0B4F-DF98328137EC}"/>
              </a:ext>
            </a:extLst>
          </p:cNvPr>
          <p:cNvSpPr>
            <a:spLocks noGrp="1"/>
          </p:cNvSpPr>
          <p:nvPr>
            <p:ph sz="half" idx="49" hasCustomPrompt="1"/>
          </p:nvPr>
        </p:nvSpPr>
        <p:spPr>
          <a:xfrm>
            <a:off x="5980828" y="4157111"/>
            <a:ext cx="2409926" cy="889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spcBef>
                <a:spcPct val="0"/>
              </a:spcBef>
              <a:spcAft>
                <a:spcPts val="75"/>
              </a:spcAft>
              <a:buNone/>
              <a:defRPr sz="900" baseline="0"/>
            </a:lvl1pPr>
            <a:lvl2pPr marL="342900" indent="0">
              <a:buNone/>
              <a:defRPr sz="1050"/>
            </a:lvl2pPr>
            <a:lvl3pPr marL="685800" indent="0">
              <a:spcBef>
                <a:spcPts val="450"/>
              </a:spcBef>
              <a:buClr>
                <a:schemeClr val="accent4"/>
              </a:buClr>
              <a:buFont typeface="Wingdings" pitchFamily="2" charset="2"/>
              <a:buNone/>
              <a:defRPr sz="900"/>
            </a:lvl3pPr>
            <a:lvl4pPr marL="1028700" indent="0">
              <a:spcBef>
                <a:spcPts val="450"/>
              </a:spcBef>
              <a:buClr>
                <a:srgbClr val="F8971D"/>
              </a:buClr>
              <a:buFont typeface="Arial" pitchFamily="34" charset="0"/>
              <a:buNone/>
              <a:defRPr sz="900"/>
            </a:lvl4pPr>
            <a:lvl5pPr marL="1371600" indent="0">
              <a:spcBef>
                <a:spcPts val="450"/>
              </a:spcBef>
              <a:buFont typeface="Symbol" panose="05050102010706020507" pitchFamily="18" charset="2"/>
              <a:buNone/>
              <a:defRPr sz="9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Role | Office | Phone #</a:t>
            </a:r>
          </a:p>
          <a:p>
            <a:pPr lvl="0"/>
            <a:r>
              <a:rPr lang="en-US"/>
              <a:t>@jenner.com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FB1552-2B8F-755F-2411-57749315076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88720" y="721914"/>
            <a:ext cx="6766560" cy="79319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defRPr sz="2400" b="0" i="0"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Type Your Thank You Message</a:t>
            </a:r>
          </a:p>
        </p:txBody>
      </p:sp>
    </p:spTree>
    <p:extLst>
      <p:ext uri="{BB962C8B-B14F-4D97-AF65-F5344CB8AC3E}">
        <p14:creationId xmlns:p14="http://schemas.microsoft.com/office/powerpoint/2010/main" val="1677154437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hank You Page Blue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>
            <a:extLst>
              <a:ext uri="{FF2B5EF4-FFF2-40B4-BE49-F238E27FC236}">
                <a16:creationId xmlns:a16="http://schemas.microsoft.com/office/drawing/2014/main" id="{088CB773-E8B9-2C49-A248-040E6387288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20472" y="1729847"/>
            <a:ext cx="4303058" cy="1470025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3300" b="0" i="0">
                <a:solidFill>
                  <a:schemeClr val="bg1"/>
                </a:solidFill>
                <a:latin typeface="IBM Plex Sans Light" panose="020B0403050203000203" pitchFamily="34" charset="0"/>
              </a:defRPr>
            </a:lvl1pPr>
          </a:lstStyle>
          <a:p>
            <a:r>
              <a:rPr lang="en-US" dirty="0"/>
              <a:t>Type Your Thank You Message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8D2205-A1A3-843A-D77E-FB5447E539BF}"/>
              </a:ext>
            </a:extLst>
          </p:cNvPr>
          <p:cNvSpPr txBox="1"/>
          <p:nvPr/>
        </p:nvSpPr>
        <p:spPr>
          <a:xfrm>
            <a:off x="622883" y="5712890"/>
            <a:ext cx="7891956" cy="740004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© 2023 Jenner &amp; Block LLP. Attorney Advertising. Jenner &amp; Block is an Illinois Limited Liability Partnership including professional corporations. </a:t>
            </a:r>
            <a:br>
              <a:rPr lang="en-US" sz="6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6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This publication is not intended to provide legal advice but to provide information on legal matters and firm news of interest to our clients and colleagues. </a:t>
            </a:r>
            <a:br>
              <a:rPr lang="en-US" sz="6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6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Readers should seek specific legal advice before taking any action with respect to matters mentioned in this publication. The attorney responsible for this </a:t>
            </a:r>
            <a:br>
              <a:rPr lang="en-US" sz="6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6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publication is Brent E. Kidwell, Jenner</a:t>
            </a:r>
            <a:r>
              <a:rPr lang="en-US" sz="600" b="0" i="0" kern="1200" baseline="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 </a:t>
            </a:r>
            <a:r>
              <a:rPr lang="en-US" sz="6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&amp; Block LLP, 353 N. Clark Street, Chicago, IL 60654-3456. Prior results do not guarantee a similar outcome.</a:t>
            </a:r>
            <a:endParaRPr lang="en-US" sz="600" b="0" i="0" dirty="0">
              <a:solidFill>
                <a:schemeClr val="bg1">
                  <a:alpha val="44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349C787-5F70-5DC5-4411-FB1A5407F108}"/>
              </a:ext>
            </a:extLst>
          </p:cNvPr>
          <p:cNvSpPr txBox="1"/>
          <p:nvPr userDrawn="1"/>
        </p:nvSpPr>
        <p:spPr>
          <a:xfrm>
            <a:off x="622883" y="5712890"/>
            <a:ext cx="7891956" cy="7400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© 2023 Jenner &amp; Block LLP. Attorney Advertising. Jenner &amp; Block is an Illinois Limited Liability Partnership including professional corporations. </a:t>
            </a:r>
            <a:b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This publication is not intended to provide legal advice but to provide information on legal matters and firm news of interest to our clients and colleagues. </a:t>
            </a:r>
            <a:b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Readers should seek specific legal advice before taking any action with respect to matters mentioned in this publication. The attorney responsible for this </a:t>
            </a:r>
            <a:b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publication is Brent E. Kidwell, Jenner</a:t>
            </a:r>
            <a:r>
              <a:rPr lang="en-US" sz="800" b="0" i="0" kern="1200" baseline="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 </a:t>
            </a:r>
            <a: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&amp; Block LLP, 353 N. Clark Street, Chicago, IL 60654-3456. Prior results do not guarantee a similar outcome.</a:t>
            </a:r>
            <a:endParaRPr lang="en-US" sz="800" b="0" i="0" dirty="0">
              <a:solidFill>
                <a:schemeClr val="bg1">
                  <a:alpha val="44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5804527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hank You Page Navy Blan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>
            <a:extLst>
              <a:ext uri="{FF2B5EF4-FFF2-40B4-BE49-F238E27FC236}">
                <a16:creationId xmlns:a16="http://schemas.microsoft.com/office/drawing/2014/main" id="{088CB773-E8B9-2C49-A248-040E6387288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20472" y="1729847"/>
            <a:ext cx="4303058" cy="1470025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3300" b="0" i="0">
                <a:solidFill>
                  <a:schemeClr val="bg1"/>
                </a:solidFill>
                <a:latin typeface="IBM Plex Sans Light" panose="020B0403050203000203" pitchFamily="34" charset="0"/>
              </a:defRPr>
            </a:lvl1pPr>
          </a:lstStyle>
          <a:p>
            <a:r>
              <a:rPr lang="en-US" dirty="0"/>
              <a:t>Type Your Thank You Message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8DECE1-0084-B415-8194-F29685627BAB}"/>
              </a:ext>
            </a:extLst>
          </p:cNvPr>
          <p:cNvSpPr txBox="1"/>
          <p:nvPr/>
        </p:nvSpPr>
        <p:spPr>
          <a:xfrm>
            <a:off x="622883" y="5712890"/>
            <a:ext cx="7891956" cy="740004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© 2023 Jenner &amp; Block LLP. Attorney Advertising. Jenner &amp; Block is an Illinois Limited Liability Partnership including professional corporations. </a:t>
            </a:r>
            <a:br>
              <a:rPr lang="en-US" sz="6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6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This publication is not intended to provide legal advice but to provide information on legal matters and firm news of interest to our clients and colleagues. </a:t>
            </a:r>
            <a:br>
              <a:rPr lang="en-US" sz="6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6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Readers should seek specific legal advice before taking any action with respect to matters mentioned in this publication. The attorney responsible for this </a:t>
            </a:r>
            <a:br>
              <a:rPr lang="en-US" sz="6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6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publication is Brent E. Kidwell, Jenner</a:t>
            </a:r>
            <a:r>
              <a:rPr lang="en-US" sz="600" b="0" i="0" kern="1200" baseline="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 </a:t>
            </a:r>
            <a:r>
              <a:rPr lang="en-US" sz="6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&amp; Block LLP, 353 N. Clark Street, Chicago, IL 60654-3456. Prior results do not guarantee a similar outcome.</a:t>
            </a:r>
            <a:endParaRPr lang="en-US" sz="600" b="0" i="0" dirty="0">
              <a:solidFill>
                <a:schemeClr val="bg1">
                  <a:alpha val="44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CEBFAC5-F4EE-57A1-24DB-6A9BA227469B}"/>
              </a:ext>
            </a:extLst>
          </p:cNvPr>
          <p:cNvSpPr txBox="1"/>
          <p:nvPr userDrawn="1"/>
        </p:nvSpPr>
        <p:spPr>
          <a:xfrm>
            <a:off x="622883" y="5712890"/>
            <a:ext cx="7891956" cy="7400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© 2023 Jenner &amp; Block LLP. Attorney Advertising. Jenner &amp; Block is an Illinois Limited Liability Partnership including professional corporations. </a:t>
            </a:r>
            <a:b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This publication is not intended to provide legal advice but to provide information on legal matters and firm news of interest to our clients and colleagues. </a:t>
            </a:r>
            <a:b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Readers should seek specific legal advice before taking any action with respect to matters mentioned in this publication. The attorney responsible for this </a:t>
            </a:r>
            <a:b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publication is Brent E. Kidwell, Jenner</a:t>
            </a:r>
            <a:r>
              <a:rPr lang="en-US" sz="800" b="0" i="0" kern="1200" baseline="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 </a:t>
            </a:r>
            <a: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&amp; Block LLP, 353 N. Clark Street, Chicago, IL 60654-3456. Prior results do not guarantee a similar outcome.</a:t>
            </a:r>
            <a:endParaRPr lang="en-US" sz="800" b="0" i="0" dirty="0">
              <a:solidFill>
                <a:schemeClr val="bg1">
                  <a:alpha val="44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6135669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wo Line Title - Standar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8F969720-E059-A94B-A8DE-AC0F685AEB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750" y="365760"/>
            <a:ext cx="8572500" cy="640080"/>
          </a:xfrm>
          <a:prstGeom prst="rect">
            <a:avLst/>
          </a:prstGeom>
        </p:spPr>
        <p:txBody>
          <a:bodyPr vert="horz" lIns="0" tIns="45720" rIns="91440" bIns="45720" rtlCol="0" anchor="t" anchorCtr="0">
            <a:no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BA65EBC4-D0FB-BE4E-843A-0F0D10D857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3496" y="1611824"/>
            <a:ext cx="8677275" cy="4415951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75336355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216">
          <p15:clr>
            <a:srgbClr val="A4A3A4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A01B17B-08DE-7147-8DC6-7C8D64050CE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t="1468" r="45338" b="2557"/>
          <a:stretch/>
        </p:blipFill>
        <p:spPr>
          <a:xfrm>
            <a:off x="5362942" y="0"/>
            <a:ext cx="3781058" cy="6858000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3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7285" y="5996309"/>
            <a:ext cx="2668106" cy="201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47911884-DBD6-B413-036A-7069E39A41F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77285" y="2805479"/>
            <a:ext cx="3894715" cy="62352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None/>
              <a:defRPr b="0" i="0">
                <a:solidFill>
                  <a:schemeClr val="bg1">
                    <a:alpha val="50347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CB230B4-BCAE-7CC3-5B96-7E60B7A7225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77285" y="682080"/>
            <a:ext cx="3894715" cy="175632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>
              <a:lnSpc>
                <a:spcPts val="4780"/>
              </a:lnSpc>
              <a:defRPr sz="4400" b="0" i="0">
                <a:solidFill>
                  <a:schemeClr val="bg2"/>
                </a:solidFill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Click to Edit Presentation Title Here</a:t>
            </a:r>
          </a:p>
        </p:txBody>
      </p:sp>
    </p:spTree>
    <p:extLst>
      <p:ext uri="{BB962C8B-B14F-4D97-AF65-F5344CB8AC3E}">
        <p14:creationId xmlns:p14="http://schemas.microsoft.com/office/powerpoint/2010/main" val="2058855273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1776" userDrawn="1">
          <p15:clr>
            <a:srgbClr val="A4A3A4"/>
          </p15:clr>
        </p15:guide>
        <p15:guide id="2" orient="horz" pos="2136" userDrawn="1">
          <p15:clr>
            <a:srgbClr val="A4A3A4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50" y="365760"/>
            <a:ext cx="8572500" cy="640080"/>
          </a:xfrm>
        </p:spPr>
        <p:txBody>
          <a:bodyPr>
            <a:normAutofit/>
          </a:bodyPr>
          <a:lstStyle>
            <a:lvl1pPr>
              <a:defRPr sz="2550" b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4"/>
            <a:ext cx="8572500" cy="4848225"/>
          </a:xfrm>
        </p:spPr>
        <p:txBody>
          <a:bodyPr>
            <a:normAutofit/>
          </a:bodyPr>
          <a:lstStyle>
            <a:lvl1pPr>
              <a:spcBef>
                <a:spcPts val="1800"/>
              </a:spcBef>
              <a:buClr>
                <a:schemeClr val="accent1"/>
              </a:buClr>
              <a:defRPr sz="2100"/>
            </a:lvl1pPr>
            <a:lvl2pPr>
              <a:spcBef>
                <a:spcPts val="450"/>
              </a:spcBef>
              <a:buClr>
                <a:schemeClr val="accent2"/>
              </a:buClr>
              <a:defRPr sz="1800"/>
            </a:lvl2pPr>
            <a:lvl3pPr>
              <a:buClr>
                <a:schemeClr val="accent3"/>
              </a:buClr>
              <a:defRPr sz="1350"/>
            </a:lvl3pPr>
            <a:lvl4pPr>
              <a:buClr>
                <a:schemeClr val="tx1">
                  <a:lumMod val="50000"/>
                  <a:lumOff val="50000"/>
                </a:schemeClr>
              </a:buClr>
              <a:defRPr sz="1200"/>
            </a:lvl4pPr>
            <a:lvl5pPr>
              <a:buClr>
                <a:schemeClr val="tx1">
                  <a:lumMod val="50000"/>
                  <a:lumOff val="50000"/>
                </a:schemeClr>
              </a:buCl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995340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04E221-6474-D4AB-8C50-C5FDD44CF9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DE32ECC-EB1F-A78C-779A-83D867655C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13073-D843-4F3D-B2D8-D65D2106D1A7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60492A1-5C09-3181-5D0A-7FBDFC380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E5656FD-3D9E-1025-4D8F-A8C83EFD0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4C213-01B3-4C9C-BFC1-7E27D3BA02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631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Office Nam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7285" y="5996309"/>
            <a:ext cx="2626752" cy="19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B5098E4D-124D-73D5-C5B3-882FB571E10F}"/>
              </a:ext>
            </a:extLst>
          </p:cNvPr>
          <p:cNvSpPr txBox="1">
            <a:spLocks/>
          </p:cNvSpPr>
          <p:nvPr userDrawn="1"/>
        </p:nvSpPr>
        <p:spPr>
          <a:xfrm>
            <a:off x="685800" y="6030752"/>
            <a:ext cx="7789429" cy="255706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800" b="0" i="0" kern="1200">
                <a:solidFill>
                  <a:schemeClr val="tx1"/>
                </a:solidFill>
                <a:latin typeface="IBM Plex Sans Light" panose="020B0403050203000203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ts val="900"/>
              </a:spcBef>
              <a:buClr>
                <a:schemeClr val="accent1"/>
              </a:buClr>
              <a:buSzPct val="110000"/>
              <a:buFont typeface="System Font Regular"/>
              <a:buNone/>
              <a:defRPr lang="en-US" sz="1800" b="0" i="0" kern="1200">
                <a:solidFill>
                  <a:schemeClr val="tx1">
                    <a:tint val="75000"/>
                  </a:schemeClr>
                </a:solidFill>
                <a:latin typeface="IBM Plex Sans" panose="020B0503050203000203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anose="020B0604020202020204" pitchFamily="34" charset="0"/>
              <a:buNone/>
              <a:defRPr lang="en-US" sz="1600" b="0" i="0" kern="1200">
                <a:solidFill>
                  <a:schemeClr val="tx1">
                    <a:tint val="75000"/>
                  </a:schemeClr>
                </a:solidFill>
                <a:latin typeface="IBM Plex Sans" panose="020B0503050203000203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System Font Regular"/>
              <a:buNone/>
              <a:defRPr lang="en-US" sz="1400" b="0" i="0" kern="1200">
                <a:solidFill>
                  <a:schemeClr val="tx1">
                    <a:tint val="75000"/>
                  </a:schemeClr>
                </a:solidFill>
                <a:latin typeface="IBM Plex Sans" panose="020B0503050203000203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anose="020B0604020202020204" pitchFamily="34" charset="0"/>
              <a:buNone/>
              <a:defRPr lang="en-US" sz="1400" b="0" i="0" kern="1200">
                <a:solidFill>
                  <a:schemeClr val="tx1">
                    <a:tint val="75000"/>
                  </a:schemeClr>
                </a:solidFill>
                <a:latin typeface="IBM Plex Sans" panose="020B0503050203000203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1000" spc="120" baseline="0" dirty="0"/>
              <a:t>CHICAGO  |  LONDON  |  LOS ANGELES  |  NEW YORK  |  SAN FRANCISCO  |  WASHINGTON, DC  |  JENNER.COM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34D608C-FDFB-AB5D-48CF-D2297443ED9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alphaModFix amt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85800" y="5562600"/>
            <a:ext cx="2259775" cy="13567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0772094-D461-E567-5B9D-574E170A7302}"/>
              </a:ext>
            </a:extLst>
          </p:cNvPr>
          <p:cNvCxnSpPr>
            <a:cxnSpLocks/>
          </p:cNvCxnSpPr>
          <p:nvPr userDrawn="1"/>
        </p:nvCxnSpPr>
        <p:spPr>
          <a:xfrm>
            <a:off x="685800" y="5897432"/>
            <a:ext cx="768033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ubtitle 2">
            <a:extLst>
              <a:ext uri="{FF2B5EF4-FFF2-40B4-BE49-F238E27FC236}">
                <a16:creationId xmlns:a16="http://schemas.microsoft.com/office/drawing/2014/main" id="{3E6F6C80-F055-EC54-397B-192E21B656B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77285" y="2805479"/>
            <a:ext cx="3894715" cy="62352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None/>
              <a:defRPr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B11581-CE59-F20F-C8C5-DD368A0A293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77285" y="682080"/>
            <a:ext cx="3894715" cy="175632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>
              <a:lnSpc>
                <a:spcPts val="4780"/>
              </a:lnSpc>
              <a:defRPr sz="4400" b="0" i="0">
                <a:solidFill>
                  <a:schemeClr val="accent1"/>
                </a:solidFill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Click to Edit Presentation Title Here</a:t>
            </a:r>
          </a:p>
        </p:txBody>
      </p:sp>
    </p:spTree>
    <p:extLst>
      <p:ext uri="{BB962C8B-B14F-4D97-AF65-F5344CB8AC3E}">
        <p14:creationId xmlns:p14="http://schemas.microsoft.com/office/powerpoint/2010/main" val="3472315408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1440" userDrawn="1">
          <p15:clr>
            <a:srgbClr val="A4A3A4"/>
          </p15:clr>
        </p15:guide>
        <p15:guide id="2" orient="horz" pos="3408" userDrawn="1">
          <p15:clr>
            <a:srgbClr val="A4A3A4"/>
          </p15:clr>
        </p15:guide>
        <p15:guide id="3" pos="432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Office Photo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34D608C-FDFB-AB5D-48CF-D2297443ED9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85800" y="5960321"/>
            <a:ext cx="2259775" cy="13567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AA7F5D3-5F58-F760-2F20-C339823833D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81265" y="0"/>
            <a:ext cx="2162735" cy="6858000"/>
          </a:xfrm>
          <a:prstGeom prst="rect">
            <a:avLst/>
          </a:prstGeom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F26EA235-3B78-6971-46DC-4D3CE9F59E3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77285" y="2805479"/>
            <a:ext cx="3894715" cy="62352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None/>
              <a:defRPr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E1EEA0E-E112-329D-AEE4-9DCBDA00EA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77285" y="682080"/>
            <a:ext cx="3894715" cy="175632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>
              <a:lnSpc>
                <a:spcPts val="4780"/>
              </a:lnSpc>
              <a:defRPr sz="4400" b="0" i="0">
                <a:solidFill>
                  <a:schemeClr val="accent1"/>
                </a:solidFill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Click to Edit Presentation Title Here</a:t>
            </a:r>
          </a:p>
        </p:txBody>
      </p:sp>
    </p:spTree>
    <p:extLst>
      <p:ext uri="{BB962C8B-B14F-4D97-AF65-F5344CB8AC3E}">
        <p14:creationId xmlns:p14="http://schemas.microsoft.com/office/powerpoint/2010/main" val="865848714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1440" userDrawn="1">
          <p15:clr>
            <a:srgbClr val="A4A3A4"/>
          </p15:clr>
        </p15:guide>
        <p15:guide id="2" orient="horz" pos="3408" userDrawn="1">
          <p15:clr>
            <a:srgbClr val="A4A3A4"/>
          </p15:clr>
        </p15:guide>
        <p15:guide id="3" pos="432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Slide Navy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1A667F2-55D5-6C40-AEFE-D131462879C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" t="1468" r="45338" b="2557"/>
          <a:stretch/>
        </p:blipFill>
        <p:spPr>
          <a:xfrm>
            <a:off x="5362942" y="0"/>
            <a:ext cx="3781058" cy="6858000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F1B109F2-3D4A-C149-9043-558D92D8026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8259" y="2705725"/>
            <a:ext cx="3891341" cy="1446550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algn="l">
              <a:defRPr sz="4400" b="0" i="0">
                <a:solidFill>
                  <a:schemeClr val="bg2"/>
                </a:solidFill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Click to Edit Section Title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F30FD561-6679-4B42-B539-DE349F616F2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7285" y="5996309"/>
            <a:ext cx="2626752" cy="19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3412710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>
          <p15:clr>
            <a:srgbClr val="A4A3A4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9.xml"/><Relationship Id="rId26" Type="http://schemas.openxmlformats.org/officeDocument/2006/relationships/slideLayout" Target="../slideLayouts/slideLayout57.xml"/><Relationship Id="rId3" Type="http://schemas.openxmlformats.org/officeDocument/2006/relationships/slideLayout" Target="../slideLayouts/slideLayout34.xml"/><Relationship Id="rId21" Type="http://schemas.openxmlformats.org/officeDocument/2006/relationships/slideLayout" Target="../slideLayouts/slideLayout52.xml"/><Relationship Id="rId7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8.xml"/><Relationship Id="rId25" Type="http://schemas.openxmlformats.org/officeDocument/2006/relationships/slideLayout" Target="../slideLayouts/slideLayout56.xml"/><Relationship Id="rId2" Type="http://schemas.openxmlformats.org/officeDocument/2006/relationships/slideLayout" Target="../slideLayouts/slideLayout33.xml"/><Relationship Id="rId16" Type="http://schemas.openxmlformats.org/officeDocument/2006/relationships/slideLayout" Target="../slideLayouts/slideLayout47.xml"/><Relationship Id="rId20" Type="http://schemas.openxmlformats.org/officeDocument/2006/relationships/slideLayout" Target="../slideLayouts/slideLayout51.xml"/><Relationship Id="rId29" Type="http://schemas.openxmlformats.org/officeDocument/2006/relationships/slideLayout" Target="../slideLayouts/slideLayout60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24" Type="http://schemas.openxmlformats.org/officeDocument/2006/relationships/slideLayout" Target="../slideLayouts/slideLayout55.xml"/><Relationship Id="rId32" Type="http://schemas.openxmlformats.org/officeDocument/2006/relationships/image" Target="../media/image1.png"/><Relationship Id="rId5" Type="http://schemas.openxmlformats.org/officeDocument/2006/relationships/slideLayout" Target="../slideLayouts/slideLayout36.xml"/><Relationship Id="rId15" Type="http://schemas.openxmlformats.org/officeDocument/2006/relationships/slideLayout" Target="../slideLayouts/slideLayout46.xml"/><Relationship Id="rId23" Type="http://schemas.openxmlformats.org/officeDocument/2006/relationships/slideLayout" Target="../slideLayouts/slideLayout54.xml"/><Relationship Id="rId28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41.xml"/><Relationship Id="rId19" Type="http://schemas.openxmlformats.org/officeDocument/2006/relationships/slideLayout" Target="../slideLayouts/slideLayout50.xml"/><Relationship Id="rId31" Type="http://schemas.openxmlformats.org/officeDocument/2006/relationships/theme" Target="../theme/theme2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45.xml"/><Relationship Id="rId22" Type="http://schemas.openxmlformats.org/officeDocument/2006/relationships/slideLayout" Target="../slideLayouts/slideLayout53.xml"/><Relationship Id="rId27" Type="http://schemas.openxmlformats.org/officeDocument/2006/relationships/slideLayout" Target="../slideLayouts/slideLayout58.xml"/><Relationship Id="rId30" Type="http://schemas.openxmlformats.org/officeDocument/2006/relationships/slideLayout" Target="../slideLayouts/slideLayout6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9222" y="247453"/>
            <a:ext cx="8539978" cy="482374"/>
          </a:xfrm>
          <a:prstGeom prst="rect">
            <a:avLst/>
          </a:prstGeom>
        </p:spPr>
        <p:txBody>
          <a:bodyPr vert="horz" lIns="0" tIns="45720" rIns="91440" bIns="45720" rtlCol="0" anchor="t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9222" y="914400"/>
            <a:ext cx="8539978" cy="5185186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 err="1"/>
              <a:t>Dsdssdf</a:t>
            </a:r>
            <a:endParaRPr lang="en-US" dirty="0"/>
          </a:p>
          <a:p>
            <a:pPr lvl="2"/>
            <a:r>
              <a:rPr lang="en-US" dirty="0" err="1"/>
              <a:t>Sdfgsfgs</a:t>
            </a:r>
            <a:endParaRPr lang="en-US" dirty="0"/>
          </a:p>
          <a:p>
            <a:pPr lvl="3"/>
            <a:r>
              <a:rPr lang="en-US" dirty="0" err="1"/>
              <a:t>sfgsfg</a:t>
            </a:r>
            <a:endParaRPr lang="en-US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F141EA70-E4F4-B14F-BD10-AB505D053E20}"/>
              </a:ext>
            </a:extLst>
          </p:cNvPr>
          <p:cNvPicPr>
            <a:picLocks noChangeAspect="1"/>
          </p:cNvPicPr>
          <p:nvPr userDrawn="1"/>
        </p:nvPicPr>
        <p:blipFill>
          <a:blip r:embed="rId33" cstate="print">
            <a:alphaModFix amt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78585" y="6493070"/>
            <a:ext cx="1956615" cy="1174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6BF5CD5-EB75-6F48-A6EB-3A918354CEE2}"/>
              </a:ext>
            </a:extLst>
          </p:cNvPr>
          <p:cNvSpPr txBox="1"/>
          <p:nvPr userDrawn="1"/>
        </p:nvSpPr>
        <p:spPr>
          <a:xfrm>
            <a:off x="8493281" y="6432842"/>
            <a:ext cx="4733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4E4ABD32-5A74-244B-A760-1535606102F9}" type="slidenum">
              <a:rPr lang="en-US" sz="1050" b="0" i="0" smtClean="0">
                <a:latin typeface="Cambria" panose="02040503050406030204" pitchFamily="18" charset="0"/>
              </a:rPr>
              <a:pPr algn="r"/>
              <a:t>‹#›</a:t>
            </a:fld>
            <a:endParaRPr lang="en-US" sz="1050" b="0" i="0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839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28" r:id="rId2"/>
    <p:sldLayoutId id="2147483749" r:id="rId3"/>
    <p:sldLayoutId id="2147483738" r:id="rId4"/>
    <p:sldLayoutId id="2147483726" r:id="rId5"/>
    <p:sldLayoutId id="2147483745" r:id="rId6"/>
    <p:sldLayoutId id="2147483746" r:id="rId7"/>
    <p:sldLayoutId id="2147483747" r:id="rId8"/>
    <p:sldLayoutId id="2147483743" r:id="rId9"/>
    <p:sldLayoutId id="2147483720" r:id="rId10"/>
    <p:sldLayoutId id="2147483750" r:id="rId11"/>
    <p:sldLayoutId id="2147483709" r:id="rId12"/>
    <p:sldLayoutId id="2147483710" r:id="rId13"/>
    <p:sldLayoutId id="2147483678" r:id="rId14"/>
    <p:sldLayoutId id="2147483748" r:id="rId15"/>
    <p:sldLayoutId id="2147483681" r:id="rId16"/>
    <p:sldLayoutId id="2147483742" r:id="rId17"/>
    <p:sldLayoutId id="2147483693" r:id="rId18"/>
    <p:sldLayoutId id="2147483690" r:id="rId19"/>
    <p:sldLayoutId id="2147483692" r:id="rId20"/>
    <p:sldLayoutId id="2147483697" r:id="rId21"/>
    <p:sldLayoutId id="2147483699" r:id="rId22"/>
    <p:sldLayoutId id="2147483694" r:id="rId23"/>
    <p:sldLayoutId id="2147483704" r:id="rId24"/>
    <p:sldLayoutId id="2147483705" r:id="rId25"/>
    <p:sldLayoutId id="2147483741" r:id="rId26"/>
    <p:sldLayoutId id="2147483744" r:id="rId27"/>
    <p:sldLayoutId id="2147483751" r:id="rId28"/>
    <p:sldLayoutId id="2147483752" r:id="rId29"/>
    <p:sldLayoutId id="2147483785" r:id="rId30"/>
    <p:sldLayoutId id="2147483786" r:id="rId31"/>
  </p:sldLayoutIdLst>
  <p:transition/>
  <p:txStyles>
    <p:titleStyle>
      <a:lvl1pPr algn="l" defTabSz="914400" rtl="0" eaLnBrk="1" latinLnBrk="0" hangingPunct="1">
        <a:spcBef>
          <a:spcPct val="0"/>
        </a:spcBef>
        <a:buNone/>
        <a:defRPr sz="3200" b="0" i="0" kern="1200" spc="-5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85750" indent="-285750" algn="l" defTabSz="914400" rtl="0" eaLnBrk="1" latinLnBrk="0" hangingPunct="1">
        <a:spcBef>
          <a:spcPts val="6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lang="en-US" sz="1800" b="0" i="0" kern="1200" dirty="0" smtClean="0">
          <a:solidFill>
            <a:schemeClr val="tx1"/>
          </a:solidFill>
          <a:latin typeface="+mj-lt"/>
          <a:ea typeface="+mn-ea"/>
          <a:cs typeface="Calibri Light" panose="020F0302020204030204" pitchFamily="34" charset="0"/>
        </a:defRPr>
      </a:lvl1pPr>
      <a:lvl2pPr marL="577850" indent="-263525" algn="l" defTabSz="914400" rtl="0" eaLnBrk="1" latinLnBrk="0" hangingPunct="1">
        <a:spcBef>
          <a:spcPts val="600"/>
        </a:spcBef>
        <a:spcAft>
          <a:spcPts val="600"/>
        </a:spcAft>
        <a:buClr>
          <a:schemeClr val="tx2"/>
        </a:buClr>
        <a:buSzPct val="110000"/>
        <a:buFont typeface="System Font Regular"/>
        <a:buChar char="–"/>
        <a:tabLst/>
        <a:defRPr lang="en-US" sz="1800" b="0" i="0" kern="1200" dirty="0" smtClean="0">
          <a:solidFill>
            <a:schemeClr val="tx1"/>
          </a:solidFill>
          <a:latin typeface="+mj-lt"/>
          <a:ea typeface="+mn-ea"/>
          <a:cs typeface="+mn-cs"/>
        </a:defRPr>
      </a:lvl2pPr>
      <a:lvl3pPr marL="974725" indent="-254000" algn="l" defTabSz="914400" rtl="0" eaLnBrk="1" latinLnBrk="0" hangingPunct="1">
        <a:spcBef>
          <a:spcPts val="6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tabLst/>
        <a:defRPr lang="en-US" sz="1600" b="0" i="0" kern="1200" dirty="0" smtClean="0">
          <a:solidFill>
            <a:schemeClr val="tx1"/>
          </a:solidFill>
          <a:latin typeface="+mj-lt"/>
          <a:ea typeface="+mn-ea"/>
          <a:cs typeface="+mn-cs"/>
        </a:defRPr>
      </a:lvl3pPr>
      <a:lvl4pPr marL="1320800" indent="-254000" algn="l" defTabSz="914400" rtl="0" eaLnBrk="1" latinLnBrk="0" hangingPunct="1">
        <a:spcBef>
          <a:spcPts val="600"/>
        </a:spcBef>
        <a:spcAft>
          <a:spcPts val="600"/>
        </a:spcAft>
        <a:buClr>
          <a:schemeClr val="accent3"/>
        </a:buClr>
        <a:buFont typeface="Arial" panose="020B0604020202020204" pitchFamily="34" charset="0"/>
        <a:buChar char="•"/>
        <a:tabLst/>
        <a:defRPr lang="en-US" sz="1600" b="0" i="0" kern="1200" dirty="0" smtClean="0">
          <a:solidFill>
            <a:schemeClr val="tx1"/>
          </a:solidFill>
          <a:latin typeface="+mj-lt"/>
          <a:ea typeface="+mn-ea"/>
          <a:cs typeface="+mn-cs"/>
        </a:defRPr>
      </a:lvl4pPr>
      <a:lvl5pPr marL="2114550" indent="-285750" algn="l" defTabSz="914400" rtl="0" eaLnBrk="1" latinLnBrk="0" hangingPunct="1">
        <a:spcBef>
          <a:spcPts val="6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lang="en-US" sz="1600" b="0" i="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5750" y="365760"/>
            <a:ext cx="8572500" cy="640080"/>
          </a:xfrm>
          <a:prstGeom prst="rect">
            <a:avLst/>
          </a:prstGeom>
        </p:spPr>
        <p:txBody>
          <a:bodyPr vert="horz" lIns="0" tIns="45720" rIns="91440" bIns="4572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8939" y="1134460"/>
            <a:ext cx="8636000" cy="4965126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6BF5CD5-EB75-6F48-A6EB-3A918354CEE2}"/>
              </a:ext>
            </a:extLst>
          </p:cNvPr>
          <p:cNvSpPr txBox="1"/>
          <p:nvPr/>
        </p:nvSpPr>
        <p:spPr>
          <a:xfrm>
            <a:off x="8493281" y="6432843"/>
            <a:ext cx="473337" cy="21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4E4ABD32-5A74-244B-A760-1535606102F9}" type="slidenum">
              <a:rPr lang="en-US" sz="788" b="0" i="0" smtClean="0">
                <a:latin typeface="Cambria" panose="02040503050406030204" pitchFamily="18" charset="0"/>
              </a:rPr>
              <a:pPr algn="r"/>
              <a:t>‹#›</a:t>
            </a:fld>
            <a:endParaRPr lang="en-US" sz="788" b="0" i="0" dirty="0">
              <a:latin typeface="Cambria" panose="02040503050406030204" pitchFamily="18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0FAF1A21-8903-5374-8975-6D2BB5803D9A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alphaModFix amt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08939" y="6493071"/>
            <a:ext cx="1467461" cy="1174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F9185596-5BFC-566F-525C-EF3AE12BC62B}"/>
              </a:ext>
            </a:extLst>
          </p:cNvPr>
          <p:cNvPicPr>
            <a:picLocks noChangeAspect="1"/>
          </p:cNvPicPr>
          <p:nvPr userDrawn="1"/>
        </p:nvPicPr>
        <p:blipFill>
          <a:blip r:embed="rId32" cstate="print">
            <a:alphaModFix amt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78585" y="6493070"/>
            <a:ext cx="1956615" cy="1174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9E40568-0F10-F290-816E-68A770881012}"/>
              </a:ext>
            </a:extLst>
          </p:cNvPr>
          <p:cNvSpPr txBox="1"/>
          <p:nvPr userDrawn="1"/>
        </p:nvSpPr>
        <p:spPr>
          <a:xfrm>
            <a:off x="8493281" y="6432842"/>
            <a:ext cx="4733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4E4ABD32-5A74-244B-A760-1535606102F9}" type="slidenum">
              <a:rPr lang="en-US" sz="1050" b="0" i="0" smtClean="0">
                <a:latin typeface="Cambria" panose="02040503050406030204" pitchFamily="18" charset="0"/>
              </a:rPr>
              <a:pPr algn="r"/>
              <a:t>‹#›</a:t>
            </a:fld>
            <a:endParaRPr lang="en-US" sz="1050" b="0" i="0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3259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  <p:sldLayoutId id="2147483765" r:id="rId12"/>
    <p:sldLayoutId id="2147483766" r:id="rId13"/>
    <p:sldLayoutId id="2147483767" r:id="rId14"/>
    <p:sldLayoutId id="2147483768" r:id="rId15"/>
    <p:sldLayoutId id="2147483769" r:id="rId16"/>
    <p:sldLayoutId id="2147483770" r:id="rId17"/>
    <p:sldLayoutId id="2147483771" r:id="rId18"/>
    <p:sldLayoutId id="2147483772" r:id="rId19"/>
    <p:sldLayoutId id="2147483773" r:id="rId20"/>
    <p:sldLayoutId id="2147483774" r:id="rId21"/>
    <p:sldLayoutId id="2147483775" r:id="rId22"/>
    <p:sldLayoutId id="2147483776" r:id="rId23"/>
    <p:sldLayoutId id="2147483777" r:id="rId24"/>
    <p:sldLayoutId id="2147483778" r:id="rId25"/>
    <p:sldLayoutId id="2147483779" r:id="rId26"/>
    <p:sldLayoutId id="2147483780" r:id="rId27"/>
    <p:sldLayoutId id="2147483781" r:id="rId28"/>
    <p:sldLayoutId id="2147483782" r:id="rId29"/>
    <p:sldLayoutId id="2147483783" r:id="rId30"/>
  </p:sldLayoutIdLst>
  <p:transition/>
  <p:txStyles>
    <p:titleStyle>
      <a:lvl1pPr algn="l" defTabSz="685800" rtl="0" eaLnBrk="1" latinLnBrk="0" hangingPunct="1">
        <a:spcBef>
          <a:spcPct val="0"/>
        </a:spcBef>
        <a:buNone/>
        <a:defRPr sz="2100" b="0" i="0" kern="1200" spc="-38" baseline="0">
          <a:solidFill>
            <a:schemeClr val="accent1"/>
          </a:solidFill>
          <a:latin typeface="Cambria" panose="02040503050406030204" pitchFamily="18" charset="0"/>
          <a:ea typeface="+mj-ea"/>
          <a:cs typeface="+mj-cs"/>
        </a:defRPr>
      </a:lvl1pPr>
    </p:titleStyle>
    <p:bodyStyle>
      <a:lvl1pPr marL="214313" indent="-214313" algn="l" defTabSz="685800" rtl="0" eaLnBrk="1" latinLnBrk="0" hangingPunct="1">
        <a:spcBef>
          <a:spcPts val="450"/>
        </a:spcBef>
        <a:spcAft>
          <a:spcPts val="450"/>
        </a:spcAft>
        <a:buClr>
          <a:schemeClr val="accent1"/>
        </a:buClr>
        <a:buFont typeface="Arial" panose="020B0604020202020204" pitchFamily="34" charset="0"/>
        <a:buChar char="•"/>
        <a:defRPr lang="en-US" sz="1350" b="0" i="0" kern="1200" dirty="0" smtClean="0">
          <a:solidFill>
            <a:schemeClr val="tx1"/>
          </a:solidFill>
          <a:latin typeface="+mn-lt"/>
          <a:ea typeface="+mn-ea"/>
          <a:cs typeface="Calibri" panose="020F0502020204030204" pitchFamily="34" charset="0"/>
        </a:defRPr>
      </a:lvl1pPr>
      <a:lvl2pPr marL="557213" indent="-214313" algn="l" defTabSz="685800" rtl="0" eaLnBrk="1" latinLnBrk="0" hangingPunct="1">
        <a:spcBef>
          <a:spcPts val="450"/>
        </a:spcBef>
        <a:spcAft>
          <a:spcPts val="450"/>
        </a:spcAft>
        <a:buClr>
          <a:schemeClr val="tx2"/>
        </a:buClr>
        <a:buSzPct val="100000"/>
        <a:buFont typeface="System Font Regular"/>
        <a:buChar char="–"/>
        <a:defRPr lang="en-US" sz="1350" b="0" i="0" kern="1200" dirty="0" smtClean="0">
          <a:solidFill>
            <a:schemeClr val="tx1"/>
          </a:solidFill>
          <a:latin typeface="+mn-lt"/>
          <a:ea typeface="+mn-ea"/>
          <a:cs typeface="Calibri" panose="020F0502020204030204" pitchFamily="34" charset="0"/>
        </a:defRPr>
      </a:lvl2pPr>
      <a:lvl3pPr marL="900113" indent="-214313" algn="l" defTabSz="685800" rtl="0" eaLnBrk="1" latinLnBrk="0" hangingPunct="1">
        <a:spcBef>
          <a:spcPts val="450"/>
        </a:spcBef>
        <a:spcAft>
          <a:spcPts val="450"/>
        </a:spcAft>
        <a:buClr>
          <a:schemeClr val="accent1"/>
        </a:buClr>
        <a:buFont typeface="Arial" panose="020B0604020202020204" pitchFamily="34" charset="0"/>
        <a:buChar char="•"/>
        <a:defRPr lang="en-US" sz="1200" b="0" i="0" kern="1200" dirty="0" smtClean="0">
          <a:solidFill>
            <a:schemeClr val="tx1"/>
          </a:solidFill>
          <a:latin typeface="+mn-lt"/>
          <a:ea typeface="+mn-ea"/>
          <a:cs typeface="Calibri" panose="020F0502020204030204" pitchFamily="34" charset="0"/>
        </a:defRPr>
      </a:lvl3pPr>
      <a:lvl4pPr marL="1243013" indent="-214313" algn="l" defTabSz="685800" rtl="0" eaLnBrk="1" latinLnBrk="0" hangingPunct="1">
        <a:spcBef>
          <a:spcPts val="450"/>
        </a:spcBef>
        <a:spcAft>
          <a:spcPts val="450"/>
        </a:spcAft>
        <a:buClr>
          <a:schemeClr val="accent3"/>
        </a:buClr>
        <a:buFont typeface="System Font Regular"/>
        <a:buChar char="–"/>
        <a:defRPr lang="en-US" sz="1050" b="0" i="0" kern="1200" dirty="0" smtClean="0">
          <a:solidFill>
            <a:schemeClr val="tx1"/>
          </a:solidFill>
          <a:latin typeface="+mn-lt"/>
          <a:ea typeface="+mn-ea"/>
          <a:cs typeface="Calibri" panose="020F0502020204030204" pitchFamily="34" charset="0"/>
        </a:defRPr>
      </a:lvl4pPr>
      <a:lvl5pPr marL="1585913" indent="-214313" algn="l" defTabSz="685800" rtl="0" eaLnBrk="1" latinLnBrk="0" hangingPunct="1">
        <a:spcBef>
          <a:spcPts val="450"/>
        </a:spcBef>
        <a:spcAft>
          <a:spcPts val="450"/>
        </a:spcAft>
        <a:buClr>
          <a:schemeClr val="accent3"/>
        </a:buClr>
        <a:buFont typeface="Arial" panose="020B0604020202020204" pitchFamily="34" charset="0"/>
        <a:buChar char="•"/>
        <a:defRPr lang="en-US" sz="1050" b="0" i="0" kern="1200" dirty="0">
          <a:solidFill>
            <a:schemeClr val="tx1"/>
          </a:solidFill>
          <a:latin typeface="+mn-lt"/>
          <a:ea typeface="+mn-ea"/>
          <a:cs typeface="Calibri" panose="020F0502020204030204" pitchFamily="34" charset="0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927221"/>
            <a:ext cx="7772400" cy="1846659"/>
          </a:xfrm>
        </p:spPr>
        <p:txBody>
          <a:bodyPr/>
          <a:lstStyle/>
          <a:p>
            <a:r>
              <a:rPr lang="en-US" sz="6600" dirty="0"/>
              <a:t>BID PROTESTS</a:t>
            </a:r>
            <a:br>
              <a:rPr lang="en-US" sz="6600" dirty="0"/>
            </a:br>
            <a:br>
              <a:rPr lang="en-US" sz="2400" dirty="0"/>
            </a:br>
            <a:r>
              <a:rPr lang="en-US" sz="2400" dirty="0"/>
              <a:t>Noah Bleicher &amp; Carla Weiss</a:t>
            </a:r>
          </a:p>
        </p:txBody>
      </p:sp>
    </p:spTree>
    <p:extLst>
      <p:ext uri="{BB962C8B-B14F-4D97-AF65-F5344CB8AC3E}">
        <p14:creationId xmlns:p14="http://schemas.microsoft.com/office/powerpoint/2010/main" val="1962962602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800" dirty="0"/>
              <a:t>Other than Full &amp; Open Competition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4848225"/>
          </a:xfrm>
        </p:spPr>
        <p:txBody>
          <a:bodyPr/>
          <a:lstStyle/>
          <a:p>
            <a:pPr marL="257175" indent="-257175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CICA requires agencies to seek </a:t>
            </a:r>
            <a:r>
              <a:rPr lang="en-US" b="1" dirty="0"/>
              <a:t>full and open competition </a:t>
            </a:r>
            <a:r>
              <a:rPr lang="en-US" dirty="0"/>
              <a:t>for goods and services.</a:t>
            </a:r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dirty="0"/>
              <a:t>Exceptions to full and open competition authorized by statute</a:t>
            </a:r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dirty="0"/>
              <a:t>Robust regulatory framework re competition requirements in FAR part 6</a:t>
            </a:r>
          </a:p>
          <a:p>
            <a:pPr marL="257175" indent="-257175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Other than full and open competition must be justified.</a:t>
            </a:r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dirty="0"/>
              <a:t>Justification &amp; Authorization (J&amp;A)</a:t>
            </a:r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dirty="0"/>
              <a:t>Market research</a:t>
            </a:r>
          </a:p>
          <a:p>
            <a:pPr marL="257175" indent="-257175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GAO reviews reasonableness of justification.</a:t>
            </a:r>
            <a:endParaRPr lang="en-US" dirty="0">
              <a:sym typeface="Wingdings" panose="05000000000000000000" pitchFamily="2" charset="2"/>
            </a:endParaRPr>
          </a:p>
          <a:p>
            <a:pPr marL="257175" indent="-257175">
              <a:lnSpc>
                <a:spcPct val="8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dirty="0">
                <a:sym typeface="Wingdings" panose="05000000000000000000" pitchFamily="2" charset="2"/>
              </a:rPr>
              <a:t>Protest when…</a:t>
            </a:r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dirty="0">
                <a:sym typeface="Wingdings" panose="05000000000000000000" pitchFamily="2" charset="2"/>
              </a:rPr>
              <a:t>Agency limits competition without justification — improper sole-source</a:t>
            </a:r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dirty="0">
                <a:sym typeface="Wingdings" panose="05000000000000000000" pitchFamily="2" charset="2"/>
              </a:rPr>
              <a:t>Justification limiting competition is flawed — challenge to J&amp;A</a:t>
            </a:r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dirty="0">
                <a:sym typeface="Wingdings" panose="05000000000000000000" pitchFamily="2" charset="2"/>
              </a:rPr>
              <a:t>Outside the scope — material difference between mod/order and contract</a:t>
            </a:r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dirty="0">
                <a:sym typeface="Wingdings" panose="05000000000000000000" pitchFamily="2" charset="2"/>
              </a:rPr>
              <a:t>Failure to set aside/improper set-aside — flawed market research</a:t>
            </a:r>
          </a:p>
        </p:txBody>
      </p:sp>
    </p:spTree>
    <p:extLst>
      <p:ext uri="{BB962C8B-B14F-4D97-AF65-F5344CB8AC3E}">
        <p14:creationId xmlns:p14="http://schemas.microsoft.com/office/powerpoint/2010/main" val="6989952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800" dirty="0"/>
              <a:t>Evaluation Defects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4848225"/>
          </a:xfrm>
        </p:spPr>
        <p:txBody>
          <a:bodyPr/>
          <a:lstStyle/>
          <a:p>
            <a:pPr marL="257175" indent="-257175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Agencies must treat all offerors </a:t>
            </a:r>
            <a:r>
              <a:rPr lang="en-US" b="1" dirty="0"/>
              <a:t>equally</a:t>
            </a:r>
            <a:r>
              <a:rPr lang="en-US" dirty="0"/>
              <a:t>.</a:t>
            </a:r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dirty="0"/>
              <a:t>Protester must show </a:t>
            </a:r>
            <a:r>
              <a:rPr lang="en-US" i="1" dirty="0"/>
              <a:t>rating </a:t>
            </a:r>
            <a:r>
              <a:rPr lang="en-US" dirty="0"/>
              <a:t>differences not the result of </a:t>
            </a:r>
            <a:r>
              <a:rPr lang="en-US" i="1" dirty="0"/>
              <a:t>proposal </a:t>
            </a:r>
            <a:r>
              <a:rPr lang="en-US" dirty="0"/>
              <a:t>differences</a:t>
            </a:r>
          </a:p>
          <a:p>
            <a:pPr marL="257175" indent="-257175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Agencies must </a:t>
            </a:r>
            <a:r>
              <a:rPr lang="en-US" b="1" dirty="0"/>
              <a:t>adequately document </a:t>
            </a:r>
            <a:r>
              <a:rPr lang="en-US" dirty="0"/>
              <a:t>conclusions.</a:t>
            </a:r>
          </a:p>
          <a:p>
            <a:pPr marL="257175" indent="-257175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Evaluation of proposals within agency’s </a:t>
            </a:r>
            <a:r>
              <a:rPr lang="en-US" b="1" dirty="0"/>
              <a:t>broad discretion</a:t>
            </a:r>
            <a:r>
              <a:rPr lang="en-US" dirty="0"/>
              <a:t>.  </a:t>
            </a:r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dirty="0"/>
              <a:t>Protester’s disagreement, without more, is insufficient</a:t>
            </a:r>
          </a:p>
          <a:p>
            <a:pPr marL="257175" indent="-257175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GAO reviews record for reasonableness, consistency with solicitation.</a:t>
            </a:r>
          </a:p>
          <a:p>
            <a:pPr marL="257175" indent="-257175">
              <a:lnSpc>
                <a:spcPct val="8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dirty="0">
                <a:sym typeface="Wingdings" panose="05000000000000000000" pitchFamily="2" charset="2"/>
              </a:rPr>
              <a:t>Protest when…</a:t>
            </a:r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dirty="0">
                <a:sym typeface="Wingdings" panose="05000000000000000000" pitchFamily="2" charset="2"/>
              </a:rPr>
              <a:t>Objective errors — </a:t>
            </a:r>
            <a:r>
              <a:rPr lang="en-US" i="1" dirty="0">
                <a:sym typeface="Wingdings" panose="05000000000000000000" pitchFamily="2" charset="2"/>
              </a:rPr>
              <a:t>e.g.</a:t>
            </a:r>
            <a:r>
              <a:rPr lang="en-US" dirty="0">
                <a:sym typeface="Wingdings" panose="05000000000000000000" pitchFamily="2" charset="2"/>
              </a:rPr>
              <a:t>, protester proposal features ignored when present, or awardee features commended when actually missing</a:t>
            </a:r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dirty="0">
                <a:sym typeface="Wingdings" panose="05000000000000000000" pitchFamily="2" charset="2"/>
              </a:rPr>
              <a:t>Disparate evaluation — </a:t>
            </a:r>
            <a:r>
              <a:rPr lang="en-US" i="1" dirty="0">
                <a:sym typeface="Wingdings" panose="05000000000000000000" pitchFamily="2" charset="2"/>
              </a:rPr>
              <a:t>e.g.</a:t>
            </a:r>
            <a:r>
              <a:rPr lang="en-US" dirty="0">
                <a:sym typeface="Wingdings" panose="05000000000000000000" pitchFamily="2" charset="2"/>
              </a:rPr>
              <a:t>, awardee earned strength for feature protester had too, but protester did not earn strength</a:t>
            </a:r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dirty="0">
                <a:sym typeface="Wingdings" panose="05000000000000000000" pitchFamily="2" charset="2"/>
              </a:rPr>
              <a:t>Record offers no explanation for evaluation findings/ratings</a:t>
            </a:r>
          </a:p>
        </p:txBody>
      </p:sp>
    </p:spTree>
    <p:extLst>
      <p:ext uri="{BB962C8B-B14F-4D97-AF65-F5344CB8AC3E}">
        <p14:creationId xmlns:p14="http://schemas.microsoft.com/office/powerpoint/2010/main" val="368200238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800" dirty="0"/>
              <a:t>Failure to Follow Evaluation Criteria</a:t>
            </a:r>
            <a:endParaRPr lang="en-US" sz="3800" dirty="0">
              <a:latin typeface="Bahnschrift Light SemiCondensed" panose="020B0502040204020203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4848225"/>
          </a:xfrm>
        </p:spPr>
        <p:txBody>
          <a:bodyPr/>
          <a:lstStyle/>
          <a:p>
            <a:pPr marL="257175" indent="-257175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Agencies must advise offerors of </a:t>
            </a:r>
            <a:r>
              <a:rPr lang="en-US" b="1" dirty="0"/>
              <a:t>evaluation criteria </a:t>
            </a:r>
            <a:r>
              <a:rPr lang="en-US" dirty="0"/>
              <a:t>against which proposals will be evaluated.</a:t>
            </a:r>
            <a:endParaRPr lang="en-US" sz="1650" dirty="0"/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dirty="0"/>
              <a:t>FAR requires solicitation identify factors, significant sub-factors being assessed, and their relative importance</a:t>
            </a:r>
          </a:p>
          <a:p>
            <a:pPr marL="257175" indent="-257175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Agencies not required to list every aspect that may be taken into account, if such areas relate to/encompassed by stated criteria.</a:t>
            </a:r>
            <a:endParaRPr lang="en-US" sz="1650" dirty="0"/>
          </a:p>
          <a:p>
            <a:pPr marL="257175" indent="-257175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GAO reviews to see if </a:t>
            </a:r>
            <a:r>
              <a:rPr lang="en-US" b="1" dirty="0"/>
              <a:t>clear nexus </a:t>
            </a:r>
            <a:r>
              <a:rPr lang="en-US" dirty="0"/>
              <a:t>to stated criteria.</a:t>
            </a:r>
            <a:endParaRPr lang="en-US" sz="1650" dirty="0"/>
          </a:p>
          <a:p>
            <a:pPr marL="257175" indent="-257175">
              <a:lnSpc>
                <a:spcPct val="8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dirty="0">
                <a:sym typeface="Wingdings" panose="05000000000000000000" pitchFamily="2" charset="2"/>
              </a:rPr>
              <a:t>Protest when…</a:t>
            </a:r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dirty="0">
                <a:sym typeface="Wingdings" panose="05000000000000000000" pitchFamily="2" charset="2"/>
              </a:rPr>
              <a:t>Agency relied on unstated requirement in negatively assessing proposal</a:t>
            </a:r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dirty="0">
                <a:sym typeface="Wingdings" panose="05000000000000000000" pitchFamily="2" charset="2"/>
              </a:rPr>
              <a:t>Importance of specific criteria turned out to be more than reasonably could have been expected</a:t>
            </a:r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dirty="0">
                <a:sym typeface="Wingdings" panose="05000000000000000000" pitchFamily="2" charset="2"/>
              </a:rPr>
              <a:t>Agency failed to conduct stated solicitation evaluation (</a:t>
            </a:r>
            <a:r>
              <a:rPr lang="en-US" i="1" dirty="0">
                <a:sym typeface="Wingdings" panose="05000000000000000000" pitchFamily="2" charset="2"/>
              </a:rPr>
              <a:t>e.g.</a:t>
            </a:r>
            <a:r>
              <a:rPr lang="en-US" dirty="0">
                <a:sym typeface="Wingdings" panose="05000000000000000000" pitchFamily="2" charset="2"/>
              </a:rPr>
              <a:t>, no cost realism analysis), or conducted one not anticipated (</a:t>
            </a:r>
            <a:r>
              <a:rPr lang="en-US" i="1" dirty="0">
                <a:sym typeface="Wingdings" panose="05000000000000000000" pitchFamily="2" charset="2"/>
              </a:rPr>
              <a:t>e.g.</a:t>
            </a:r>
            <a:r>
              <a:rPr lang="en-US" dirty="0">
                <a:sym typeface="Wingdings" panose="05000000000000000000" pitchFamily="2" charset="2"/>
              </a:rPr>
              <a:t>, price realism when not permitted)</a:t>
            </a:r>
          </a:p>
        </p:txBody>
      </p:sp>
    </p:spTree>
    <p:extLst>
      <p:ext uri="{BB962C8B-B14F-4D97-AF65-F5344CB8AC3E}">
        <p14:creationId xmlns:p14="http://schemas.microsoft.com/office/powerpoint/2010/main" val="26398408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800" dirty="0"/>
              <a:t>Relaxation of Requirements</a:t>
            </a:r>
            <a:endParaRPr lang="en-US" sz="3800" dirty="0">
              <a:latin typeface="Bahnschrift Light SemiCondensed" panose="020B0502040204020203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257175" indent="-257175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400" dirty="0"/>
              <a:t>Competitions must be conducted on an </a:t>
            </a:r>
            <a:r>
              <a:rPr lang="en-US" sz="2400" b="1" dirty="0"/>
              <a:t>equal basis</a:t>
            </a:r>
            <a:r>
              <a:rPr lang="en-US" sz="2400" dirty="0"/>
              <a:t>.</a:t>
            </a:r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dirty="0"/>
              <a:t>Agency cannot announce one evaluation scheme, then follow another</a:t>
            </a:r>
          </a:p>
          <a:p>
            <a:pPr marL="257175" indent="-257175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400" dirty="0"/>
              <a:t>GAO reviews whether agency improperly waived or relaxed requirements.</a:t>
            </a:r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b="1" dirty="0"/>
              <a:t>Prejudice</a:t>
            </a:r>
            <a:r>
              <a:rPr lang="en-US" dirty="0"/>
              <a:t> is essential — difficult to prove in these cases</a:t>
            </a:r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dirty="0"/>
              <a:t>What would protester have done differently?</a:t>
            </a:r>
          </a:p>
          <a:p>
            <a:pPr marL="257175" indent="-257175">
              <a:lnSpc>
                <a:spcPct val="8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sz="2400" dirty="0">
                <a:sym typeface="Wingdings" panose="05000000000000000000" pitchFamily="2" charset="2"/>
              </a:rPr>
              <a:t>Protest when…</a:t>
            </a:r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dirty="0">
                <a:sym typeface="Wingdings" panose="05000000000000000000" pitchFamily="2" charset="2"/>
              </a:rPr>
              <a:t>Awardee cannot/does not meet material requirement</a:t>
            </a:r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dirty="0">
                <a:sym typeface="Wingdings" panose="05000000000000000000" pitchFamily="2" charset="2"/>
              </a:rPr>
              <a:t>Agency waived requirement, and proposal would have been different had protester known</a:t>
            </a:r>
          </a:p>
          <a:p>
            <a:pPr marL="0" indent="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None/>
            </a:pPr>
            <a:endParaRPr lang="en-US" sz="1200" dirty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4144910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800" dirty="0"/>
              <a:t>Flawed Discussions</a:t>
            </a:r>
            <a:endParaRPr lang="en-US" sz="3800" dirty="0">
              <a:latin typeface="Bahnschrift Light SemiCondensed" panose="020B0502040204020203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4848225"/>
          </a:xfrm>
        </p:spPr>
        <p:txBody>
          <a:bodyPr/>
          <a:lstStyle/>
          <a:p>
            <a:pPr marL="257175" indent="-257175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Agencies not required to conduct discussions.  But when they do…</a:t>
            </a:r>
          </a:p>
          <a:p>
            <a:pPr marL="257175" indent="-257175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Discussions must be </a:t>
            </a:r>
            <a:r>
              <a:rPr lang="en-US" b="1" dirty="0"/>
              <a:t>meaningful</a:t>
            </a:r>
            <a:r>
              <a:rPr lang="en-US" dirty="0"/>
              <a:t> and </a:t>
            </a:r>
            <a:r>
              <a:rPr lang="en-US" b="1" dirty="0"/>
              <a:t>equal</a:t>
            </a:r>
            <a:r>
              <a:rPr lang="en-US" dirty="0"/>
              <a:t>.</a:t>
            </a:r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dirty="0"/>
              <a:t>Agency must identify proposal deficiencies/significant weaknesses</a:t>
            </a:r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dirty="0"/>
              <a:t>Discussions should be detailed to lead offeror to area(s) of proposal requiring modification</a:t>
            </a:r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dirty="0"/>
              <a:t>Not required to “spoon feed” offerors</a:t>
            </a:r>
          </a:p>
          <a:p>
            <a:pPr marL="257175" indent="-257175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GAO reviews for adequacy of discussions.</a:t>
            </a:r>
          </a:p>
          <a:p>
            <a:pPr marL="257175" indent="-257175">
              <a:lnSpc>
                <a:spcPct val="8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dirty="0">
                <a:sym typeface="Wingdings" panose="05000000000000000000" pitchFamily="2" charset="2"/>
              </a:rPr>
              <a:t>Protest when…</a:t>
            </a:r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dirty="0">
                <a:sym typeface="Wingdings" panose="05000000000000000000" pitchFamily="2" charset="2"/>
              </a:rPr>
              <a:t>Discussions are misleading — told to focus on X when Y is problem</a:t>
            </a:r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dirty="0">
                <a:sym typeface="Wingdings" panose="05000000000000000000" pitchFamily="2" charset="2"/>
              </a:rPr>
              <a:t>Discussions are insufficient — not all deficiencies identified</a:t>
            </a:r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dirty="0">
                <a:sym typeface="Wingdings" panose="05000000000000000000" pitchFamily="2" charset="2"/>
              </a:rPr>
              <a:t>Discussions are unequal — other offerors get more info</a:t>
            </a:r>
          </a:p>
        </p:txBody>
      </p:sp>
    </p:spTree>
    <p:extLst>
      <p:ext uri="{BB962C8B-B14F-4D97-AF65-F5344CB8AC3E}">
        <p14:creationId xmlns:p14="http://schemas.microsoft.com/office/powerpoint/2010/main" val="5964701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800" dirty="0"/>
              <a:t>Material Misrepresentations</a:t>
            </a:r>
            <a:endParaRPr lang="en-US" sz="3800" dirty="0">
              <a:latin typeface="Bahnschrift Light SemiCondensed" panose="020B0502040204020203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915400" cy="4848225"/>
          </a:xfrm>
        </p:spPr>
        <p:txBody>
          <a:bodyPr/>
          <a:lstStyle/>
          <a:p>
            <a:pPr marL="257175" indent="-257175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Offeror cannot represent it will perform the contract in a manner materially different than how it actually intends to perform.</a:t>
            </a:r>
          </a:p>
          <a:p>
            <a:pPr marL="257175" indent="-257175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Misrepresentation is </a:t>
            </a:r>
            <a:r>
              <a:rPr lang="en-US" b="1" dirty="0"/>
              <a:t>material</a:t>
            </a:r>
            <a:r>
              <a:rPr lang="en-US" dirty="0"/>
              <a:t> when agency </a:t>
            </a:r>
            <a:r>
              <a:rPr lang="en-US" b="1" dirty="0"/>
              <a:t>relies upon </a:t>
            </a:r>
            <a:r>
              <a:rPr lang="en-US" dirty="0"/>
              <a:t>the misrepresentation and it has a </a:t>
            </a:r>
            <a:r>
              <a:rPr lang="en-US" b="1" dirty="0"/>
              <a:t>material effect </a:t>
            </a:r>
            <a:r>
              <a:rPr lang="en-US" dirty="0"/>
              <a:t>on the evaluation.</a:t>
            </a:r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dirty="0"/>
              <a:t>Misleading representations </a:t>
            </a:r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en-US" dirty="0"/>
              <a:t>adverse impact on the integrity of the procurement process</a:t>
            </a:r>
          </a:p>
          <a:p>
            <a:pPr marL="257175" indent="-257175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GAO reviews whether misrepresentation was material.</a:t>
            </a:r>
          </a:p>
          <a:p>
            <a:pPr marL="257175" indent="-257175">
              <a:lnSpc>
                <a:spcPct val="8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dirty="0">
                <a:sym typeface="Wingdings" panose="05000000000000000000" pitchFamily="2" charset="2"/>
              </a:rPr>
              <a:t>Protest when…</a:t>
            </a:r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dirty="0">
                <a:sym typeface="Wingdings" panose="05000000000000000000" pitchFamily="2" charset="2"/>
              </a:rPr>
              <a:t>Misrepresentation regarding availability of key personnel (</a:t>
            </a:r>
            <a:r>
              <a:rPr lang="en-US" i="1" dirty="0">
                <a:sym typeface="Wingdings" panose="05000000000000000000" pitchFamily="2" charset="2"/>
              </a:rPr>
              <a:t>e.g.</a:t>
            </a:r>
            <a:r>
              <a:rPr lang="en-US" dirty="0">
                <a:sym typeface="Wingdings" panose="05000000000000000000" pitchFamily="2" charset="2"/>
              </a:rPr>
              <a:t>, bait and switch)</a:t>
            </a:r>
          </a:p>
          <a:p>
            <a:pPr marL="900113" lvl="2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</a:pPr>
            <a:r>
              <a:rPr lang="en-US" sz="1800" dirty="0">
                <a:sym typeface="Wingdings" panose="05000000000000000000" pitchFamily="2" charset="2"/>
              </a:rPr>
              <a:t>Awardee proposed personnel it did not have a reasonable basis to expect to provide during performance</a:t>
            </a:r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dirty="0">
                <a:sym typeface="Wingdings" panose="05000000000000000000" pitchFamily="2" charset="2"/>
              </a:rPr>
              <a:t>Awardee’s corporate transaction will impact performance, but not disclosed to agency</a:t>
            </a:r>
          </a:p>
        </p:txBody>
      </p:sp>
    </p:spTree>
    <p:extLst>
      <p:ext uri="{BB962C8B-B14F-4D97-AF65-F5344CB8AC3E}">
        <p14:creationId xmlns:p14="http://schemas.microsoft.com/office/powerpoint/2010/main" val="23972255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800" dirty="0"/>
              <a:t>Organizational Conflicts of Interest</a:t>
            </a:r>
            <a:endParaRPr lang="en-US" sz="3800" dirty="0">
              <a:latin typeface="Bahnschrift Light SemiCondensed" panose="020B0502040204020203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4848225"/>
          </a:xfrm>
        </p:spPr>
        <p:txBody>
          <a:bodyPr/>
          <a:lstStyle/>
          <a:p>
            <a:pPr marL="257175" indent="-257175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CO must avoid, neutralize, or mitigate potential significant OCIs so as to prevent an </a:t>
            </a:r>
            <a:r>
              <a:rPr lang="en-US" b="1" dirty="0"/>
              <a:t>unfair competitive advantage</a:t>
            </a:r>
            <a:r>
              <a:rPr lang="en-US" dirty="0"/>
              <a:t>.</a:t>
            </a:r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dirty="0"/>
              <a:t>Three categories of OCIs:  (1) biased ground rules; (2) unequal access to information; and (3) impaired objectivity</a:t>
            </a:r>
          </a:p>
          <a:p>
            <a:pPr marL="257175" indent="-257175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GAO looks for “hard facts” of an OCI.</a:t>
            </a:r>
          </a:p>
          <a:p>
            <a:pPr marL="600075" lvl="1" indent="-257175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75000"/>
              <a:buFont typeface="Courier New" panose="02070309020205020404" pitchFamily="49" charset="0"/>
              <a:buChar char="o"/>
            </a:pPr>
            <a:r>
              <a:rPr lang="en-US" dirty="0"/>
              <a:t>Reviews reasonableness of CO’s OCI analysis but will not substitute its judgment for the CO’s</a:t>
            </a:r>
          </a:p>
          <a:p>
            <a:pPr marL="257175" indent="-257175">
              <a:lnSpc>
                <a:spcPct val="8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dirty="0">
                <a:sym typeface="Wingdings" panose="05000000000000000000" pitchFamily="2" charset="2"/>
              </a:rPr>
              <a:t>Protest when…</a:t>
            </a:r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dirty="0">
                <a:sym typeface="Wingdings" panose="05000000000000000000" pitchFamily="2" charset="2"/>
              </a:rPr>
              <a:t>Agency failed to recognize/investigate OCI</a:t>
            </a:r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dirty="0">
                <a:sym typeface="Wingdings" panose="05000000000000000000" pitchFamily="2" charset="2"/>
              </a:rPr>
              <a:t>Agency unreasonably removed offeror from the competition due to an OCI</a:t>
            </a:r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dirty="0">
                <a:sym typeface="Wingdings" panose="05000000000000000000" pitchFamily="2" charset="2"/>
              </a:rPr>
              <a:t>Awardee will be unable to provide objective judgments during performance</a:t>
            </a:r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dirty="0">
                <a:sym typeface="Wingdings" panose="05000000000000000000" pitchFamily="2" charset="2"/>
              </a:rPr>
              <a:t>Awardee or awardee affiliated company set ground rules for competition</a:t>
            </a:r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dirty="0">
                <a:sym typeface="Wingdings" panose="05000000000000000000" pitchFamily="2" charset="2"/>
              </a:rPr>
              <a:t>Awardee had gained advantage/unique insight by virtue of performance under another contract</a:t>
            </a:r>
          </a:p>
        </p:txBody>
      </p:sp>
    </p:spTree>
    <p:extLst>
      <p:ext uri="{BB962C8B-B14F-4D97-AF65-F5344CB8AC3E}">
        <p14:creationId xmlns:p14="http://schemas.microsoft.com/office/powerpoint/2010/main" val="9996735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800" dirty="0"/>
              <a:t>Flawed Best Value Determination</a:t>
            </a:r>
            <a:endParaRPr lang="en-US" sz="3800" dirty="0">
              <a:latin typeface="Bahnschrift Light SemiCondensed" panose="020B0502040204020203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4848225"/>
          </a:xfrm>
        </p:spPr>
        <p:txBody>
          <a:bodyPr/>
          <a:lstStyle/>
          <a:p>
            <a:pPr marL="257175" indent="-257175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Agency selection officials have </a:t>
            </a:r>
            <a:r>
              <a:rPr lang="en-US" b="1" dirty="0"/>
              <a:t>broad discretion </a:t>
            </a:r>
            <a:r>
              <a:rPr lang="en-US" dirty="0"/>
              <a:t>when making tradeoffs.</a:t>
            </a:r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dirty="0"/>
              <a:t>SSA </a:t>
            </a:r>
            <a:r>
              <a:rPr lang="en-US" b="1" dirty="0"/>
              <a:t>must perform tradeoff </a:t>
            </a:r>
            <a:r>
              <a:rPr lang="en-US" dirty="0"/>
              <a:t>between price and non-price factors to determine whether proposal superiority worth higher price</a:t>
            </a:r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dirty="0"/>
              <a:t>Ultimate selection decision must reflect SSA’s </a:t>
            </a:r>
            <a:r>
              <a:rPr lang="en-US" b="1" dirty="0"/>
              <a:t>independent judgment</a:t>
            </a:r>
          </a:p>
          <a:p>
            <a:pPr marL="257175" indent="-257175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Protester disagreement with selection decision, merits of competing proposals is insufficient.</a:t>
            </a:r>
          </a:p>
          <a:p>
            <a:pPr marL="257175" indent="-257175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GAO reviews for reasonableness.</a:t>
            </a:r>
          </a:p>
          <a:p>
            <a:pPr marL="257175" indent="-257175">
              <a:lnSpc>
                <a:spcPct val="8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dirty="0">
                <a:sym typeface="Wingdings" panose="05000000000000000000" pitchFamily="2" charset="2"/>
              </a:rPr>
              <a:t>Protest when…</a:t>
            </a:r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dirty="0">
                <a:sym typeface="Wingdings" panose="05000000000000000000" pitchFamily="2" charset="2"/>
              </a:rPr>
              <a:t>Reliance on adjectival ratings/point scores — SSA must look beyond ratings</a:t>
            </a:r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dirty="0">
                <a:sym typeface="Wingdings" panose="05000000000000000000" pitchFamily="2" charset="2"/>
              </a:rPr>
              <a:t>Lacking explanation of tradeoff — what, specifically, is basis for price premium?</a:t>
            </a:r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dirty="0">
                <a:sym typeface="Wingdings" panose="05000000000000000000" pitchFamily="2" charset="2"/>
              </a:rPr>
              <a:t>Price/technical tradeoff converted to LPTA — technical leveling is improper</a:t>
            </a:r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dirty="0">
                <a:sym typeface="Wingdings" panose="05000000000000000000" pitchFamily="2" charset="2"/>
              </a:rPr>
              <a:t>SSA analysis is based on inaccurate information — </a:t>
            </a:r>
            <a:r>
              <a:rPr lang="en-US" i="1" dirty="0">
                <a:sym typeface="Wingdings" panose="05000000000000000000" pitchFamily="2" charset="2"/>
              </a:rPr>
              <a:t>e.g.</a:t>
            </a:r>
            <a:r>
              <a:rPr lang="en-US" dirty="0">
                <a:sym typeface="Wingdings" panose="05000000000000000000" pitchFamily="2" charset="2"/>
              </a:rPr>
              <a:t>, cites to resolved weakness</a:t>
            </a:r>
          </a:p>
        </p:txBody>
      </p:sp>
    </p:spTree>
    <p:extLst>
      <p:ext uri="{BB962C8B-B14F-4D97-AF65-F5344CB8AC3E}">
        <p14:creationId xmlns:p14="http://schemas.microsoft.com/office/powerpoint/2010/main" val="30519266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800" dirty="0"/>
              <a:t>Bid Protests:  Final Considerations</a:t>
            </a:r>
            <a:endParaRPr lang="en-US" sz="3800" dirty="0">
              <a:latin typeface="Bahnschrift Light SemiCondensed" panose="020B0502040204020203" pitchFamily="34" charset="0"/>
            </a:endParaRPr>
          </a:p>
        </p:txBody>
      </p:sp>
      <p:sp>
        <p:nvSpPr>
          <p:cNvPr id="4" name="Content Placeholder 2"/>
          <p:cNvSpPr txBox="1">
            <a:spLocks noGrp="1"/>
          </p:cNvSpPr>
          <p:nvPr>
            <p:ph idx="1"/>
          </p:nvPr>
        </p:nvSpPr>
        <p:spPr>
          <a:xfrm>
            <a:off x="247650" y="1219200"/>
            <a:ext cx="8560757" cy="4772025"/>
          </a:xfrm>
          <a:prstGeom prst="rect">
            <a:avLst/>
          </a:prstGeom>
        </p:spPr>
        <p:txBody>
          <a:bodyPr vert="horz" lIns="68580" tIns="34290" rIns="68580" bIns="34290" numCol="1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>
              <a:tabLst>
                <a:tab pos="4114800" algn="l"/>
              </a:tabLst>
            </a:pPr>
            <a:r>
              <a:rPr lang="en-US" sz="2600" b="1" dirty="0">
                <a:solidFill>
                  <a:schemeClr val="tx1"/>
                </a:solidFill>
                <a:latin typeface="+mj-lt"/>
              </a:rPr>
              <a:t>Prejudice is essential</a:t>
            </a:r>
            <a:r>
              <a:rPr lang="en-US" sz="2600" dirty="0">
                <a:solidFill>
                  <a:schemeClr val="tx1"/>
                </a:solidFill>
                <a:latin typeface="+mj-lt"/>
              </a:rPr>
              <a:t>	</a:t>
            </a:r>
            <a:r>
              <a:rPr lang="en-US" sz="2600" b="1" dirty="0">
                <a:solidFill>
                  <a:schemeClr val="tx1"/>
                </a:solidFill>
                <a:latin typeface="+mj-lt"/>
              </a:rPr>
              <a:t>Consider Relief Available</a:t>
            </a:r>
          </a:p>
          <a:p>
            <a:pPr marL="0" lvl="1">
              <a:tabLst>
                <a:tab pos="4114800" algn="l"/>
              </a:tabLst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Must answer “so what?”	GAO unlikely to direct award</a:t>
            </a:r>
          </a:p>
          <a:p>
            <a:pPr marL="0" lvl="1"/>
            <a:endParaRPr lang="en-US" sz="1050" dirty="0">
              <a:solidFill>
                <a:schemeClr val="tx1"/>
              </a:solidFill>
              <a:latin typeface="+mj-lt"/>
            </a:endParaRPr>
          </a:p>
          <a:p>
            <a:pPr marL="0" lvl="1"/>
            <a:r>
              <a:rPr lang="en-US" sz="2600" b="1" dirty="0">
                <a:solidFill>
                  <a:schemeClr val="tx1"/>
                </a:solidFill>
                <a:latin typeface="+mj-lt"/>
              </a:rPr>
              <a:t>Nuanced Procedural Considerations</a:t>
            </a:r>
          </a:p>
          <a:p>
            <a:pPr marL="0" lvl="1"/>
            <a:r>
              <a:rPr lang="en-US" sz="2000" dirty="0">
                <a:solidFill>
                  <a:schemeClr val="tx1"/>
                </a:solidFill>
                <a:latin typeface="+mj-lt"/>
              </a:rPr>
              <a:t>Protected information in record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5611315-1608-ABBD-0F71-F7B98311D8EC}"/>
              </a:ext>
            </a:extLst>
          </p:cNvPr>
          <p:cNvSpPr txBox="1">
            <a:spLocks/>
          </p:cNvSpPr>
          <p:nvPr/>
        </p:nvSpPr>
        <p:spPr>
          <a:xfrm>
            <a:off x="2606038" y="4214987"/>
            <a:ext cx="2514600" cy="175260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lvl1pPr marL="0" indent="0" algn="l" defTabSz="685800" rtl="0" eaLnBrk="1" latinLnBrk="0" hangingPunct="1">
              <a:spcBef>
                <a:spcPts val="450"/>
              </a:spcBef>
              <a:spcAft>
                <a:spcPts val="450"/>
              </a:spcAft>
              <a:buClr>
                <a:schemeClr val="accent1"/>
              </a:buClr>
              <a:buFont typeface="Arial" panose="020B0604020202020204" pitchFamily="34" charset="0"/>
              <a:buNone/>
              <a:defRPr lang="en-US" sz="1350" b="0" i="0" kern="1200" baseline="0">
                <a:solidFill>
                  <a:schemeClr val="accent6"/>
                </a:solidFill>
                <a:latin typeface="Cambria" panose="02040503050406030204" pitchFamily="18" charset="0"/>
                <a:ea typeface="+mn-ea"/>
                <a:cs typeface="Calibri" panose="020F0502020204030204" pitchFamily="34" charset="0"/>
              </a:defRPr>
            </a:lvl1pPr>
            <a:lvl2pPr marL="342900" indent="0" algn="l" defTabSz="685800" rtl="0" eaLnBrk="1" latinLnBrk="0" hangingPunct="1">
              <a:spcBef>
                <a:spcPts val="450"/>
              </a:spcBef>
              <a:spcAft>
                <a:spcPts val="450"/>
              </a:spcAft>
              <a:buClr>
                <a:schemeClr val="tx2"/>
              </a:buClr>
              <a:buSzPct val="100000"/>
              <a:buFont typeface="System Font Regular"/>
              <a:buNone/>
              <a:defRPr lang="en-US" sz="1500" b="1" i="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2pPr>
            <a:lvl3pPr marL="685800" indent="0" algn="l" defTabSz="685800" rtl="0" eaLnBrk="1" latinLnBrk="0" hangingPunct="1">
              <a:spcBef>
                <a:spcPts val="450"/>
              </a:spcBef>
              <a:spcAft>
                <a:spcPts val="450"/>
              </a:spcAft>
              <a:buClr>
                <a:schemeClr val="accent1"/>
              </a:buClr>
              <a:buFont typeface="Arial" panose="020B0604020202020204" pitchFamily="34" charset="0"/>
              <a:buNone/>
              <a:defRPr lang="en-US" sz="1350" b="1" i="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3pPr>
            <a:lvl4pPr marL="1028700" indent="0" algn="l" defTabSz="685800" rtl="0" eaLnBrk="1" latinLnBrk="0" hangingPunct="1">
              <a:spcBef>
                <a:spcPts val="450"/>
              </a:spcBef>
              <a:spcAft>
                <a:spcPts val="450"/>
              </a:spcAft>
              <a:buClr>
                <a:schemeClr val="accent3"/>
              </a:buClr>
              <a:buFont typeface="System Font Regular"/>
              <a:buNone/>
              <a:defRPr lang="en-US" sz="1200" b="1" i="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4pPr>
            <a:lvl5pPr marL="1371600" indent="0" algn="l" defTabSz="685800" rtl="0" eaLnBrk="1" latinLnBrk="0" hangingPunct="1">
              <a:spcBef>
                <a:spcPts val="450"/>
              </a:spcBef>
              <a:spcAft>
                <a:spcPts val="450"/>
              </a:spcAft>
              <a:buClr>
                <a:schemeClr val="accent3"/>
              </a:buClr>
              <a:buFont typeface="Arial" panose="020B0604020202020204" pitchFamily="34" charset="0"/>
              <a:buNone/>
              <a:defRPr lang="en-US" sz="1200" b="1" i="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5pPr>
            <a:lvl6pPr marL="1714500" indent="0" algn="l" defTabSz="685800" rtl="0" eaLnBrk="1" latinLnBrk="0" hangingPunct="1">
              <a:spcBef>
                <a:spcPct val="20000"/>
              </a:spcBef>
              <a:buFont typeface="Arial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spcBef>
                <a:spcPct val="20000"/>
              </a:spcBef>
              <a:buFont typeface="Arial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spcBef>
                <a:spcPct val="20000"/>
              </a:spcBef>
              <a:buFont typeface="Arial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spcBef>
                <a:spcPct val="20000"/>
              </a:spcBef>
              <a:buFont typeface="Arial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Clr>
                <a:srgbClr val="0071E5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000E52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Calibri" panose="020F0502020204030204" pitchFamily="34" charset="0"/>
              </a:rPr>
              <a:t>Carla Weiss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srgbClr val="000E52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D3E5C477-54DD-3D58-16EC-C4AAF2513D35}"/>
              </a:ext>
            </a:extLst>
          </p:cNvPr>
          <p:cNvSpPr txBox="1">
            <a:spLocks/>
          </p:cNvSpPr>
          <p:nvPr/>
        </p:nvSpPr>
        <p:spPr>
          <a:xfrm>
            <a:off x="2606038" y="4582658"/>
            <a:ext cx="2011681" cy="175260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lvl1pPr marL="0" indent="0" algn="l" defTabSz="685800" rtl="0" eaLnBrk="1" latinLnBrk="0" hangingPunct="1">
              <a:spcBef>
                <a:spcPts val="450"/>
              </a:spcBef>
              <a:spcAft>
                <a:spcPts val="450"/>
              </a:spcAft>
              <a:buClr>
                <a:schemeClr val="accent1"/>
              </a:buClr>
              <a:buFont typeface="Arial" panose="020B0604020202020204" pitchFamily="34" charset="0"/>
              <a:buNone/>
              <a:defRPr lang="en-US" sz="900" b="0" i="0" kern="1200" baseline="0">
                <a:solidFill>
                  <a:schemeClr val="accent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342900" indent="0" algn="l" defTabSz="685800" rtl="0" eaLnBrk="1" latinLnBrk="0" hangingPunct="1">
              <a:spcBef>
                <a:spcPts val="450"/>
              </a:spcBef>
              <a:spcAft>
                <a:spcPts val="450"/>
              </a:spcAft>
              <a:buClr>
                <a:schemeClr val="tx2"/>
              </a:buClr>
              <a:buSzPct val="100000"/>
              <a:buFont typeface="System Font Regular"/>
              <a:buNone/>
              <a:defRPr lang="en-US" sz="1500" b="1" i="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2pPr>
            <a:lvl3pPr marL="685800" indent="0" algn="l" defTabSz="685800" rtl="0" eaLnBrk="1" latinLnBrk="0" hangingPunct="1">
              <a:spcBef>
                <a:spcPts val="450"/>
              </a:spcBef>
              <a:spcAft>
                <a:spcPts val="450"/>
              </a:spcAft>
              <a:buClr>
                <a:schemeClr val="accent1"/>
              </a:buClr>
              <a:buFont typeface="Arial" panose="020B0604020202020204" pitchFamily="34" charset="0"/>
              <a:buNone/>
              <a:defRPr lang="en-US" sz="1350" b="1" i="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3pPr>
            <a:lvl4pPr marL="1028700" indent="0" algn="l" defTabSz="685800" rtl="0" eaLnBrk="1" latinLnBrk="0" hangingPunct="1">
              <a:spcBef>
                <a:spcPts val="450"/>
              </a:spcBef>
              <a:spcAft>
                <a:spcPts val="450"/>
              </a:spcAft>
              <a:buClr>
                <a:schemeClr val="accent3"/>
              </a:buClr>
              <a:buFont typeface="System Font Regular"/>
              <a:buNone/>
              <a:defRPr lang="en-US" sz="1200" b="1" i="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4pPr>
            <a:lvl5pPr marL="1371600" indent="0" algn="l" defTabSz="685800" rtl="0" eaLnBrk="1" latinLnBrk="0" hangingPunct="1">
              <a:spcBef>
                <a:spcPts val="450"/>
              </a:spcBef>
              <a:spcAft>
                <a:spcPts val="450"/>
              </a:spcAft>
              <a:buClr>
                <a:schemeClr val="accent3"/>
              </a:buClr>
              <a:buFont typeface="Arial" panose="020B0604020202020204" pitchFamily="34" charset="0"/>
              <a:buNone/>
              <a:defRPr lang="en-US" sz="1200" b="1" i="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5pPr>
            <a:lvl6pPr marL="1714500" indent="0" algn="l" defTabSz="685800" rtl="0" eaLnBrk="1" latinLnBrk="0" hangingPunct="1">
              <a:spcBef>
                <a:spcPct val="20000"/>
              </a:spcBef>
              <a:buFont typeface="Arial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spcBef>
                <a:spcPct val="20000"/>
              </a:spcBef>
              <a:buFont typeface="Arial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spcBef>
                <a:spcPct val="20000"/>
              </a:spcBef>
              <a:buFont typeface="Arial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spcBef>
                <a:spcPct val="20000"/>
              </a:spcBef>
              <a:buFont typeface="Arial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1E5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Cambria" panose="02040503050406030204"/>
                <a:ea typeface="+mn-ea"/>
                <a:cs typeface="Calibri" panose="020F0502020204030204" pitchFamily="34" charset="0"/>
              </a:rPr>
              <a:t>Partner | Washington, DC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1E5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Cambria" panose="02040503050406030204"/>
                <a:ea typeface="+mn-ea"/>
                <a:cs typeface="Calibri" panose="020F0502020204030204" pitchFamily="34" charset="0"/>
              </a:rPr>
              <a:t>+1 202 639 3896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1E5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Cambria" panose="02040503050406030204"/>
                <a:ea typeface="+mn-ea"/>
                <a:cs typeface="Calibri" panose="020F0502020204030204" pitchFamily="34" charset="0"/>
              </a:rPr>
              <a:t>cweiss@jenner.com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007AEE2B-ADFC-206C-0A2B-E08B015F13D2}"/>
              </a:ext>
            </a:extLst>
          </p:cNvPr>
          <p:cNvSpPr txBox="1">
            <a:spLocks/>
          </p:cNvSpPr>
          <p:nvPr/>
        </p:nvSpPr>
        <p:spPr>
          <a:xfrm>
            <a:off x="6995158" y="4216898"/>
            <a:ext cx="2514600" cy="175260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lvl1pPr marL="0" indent="0" algn="l" defTabSz="685800" rtl="0" eaLnBrk="1" latinLnBrk="0" hangingPunct="1">
              <a:spcBef>
                <a:spcPts val="450"/>
              </a:spcBef>
              <a:spcAft>
                <a:spcPts val="450"/>
              </a:spcAft>
              <a:buClr>
                <a:schemeClr val="accent1"/>
              </a:buClr>
              <a:buFont typeface="Arial" panose="020B0604020202020204" pitchFamily="34" charset="0"/>
              <a:buNone/>
              <a:defRPr lang="en-US" sz="1350" b="0" i="0" kern="1200" baseline="0">
                <a:solidFill>
                  <a:schemeClr val="accent6"/>
                </a:solidFill>
                <a:latin typeface="Cambria" panose="02040503050406030204" pitchFamily="18" charset="0"/>
                <a:ea typeface="+mn-ea"/>
                <a:cs typeface="Calibri" panose="020F0502020204030204" pitchFamily="34" charset="0"/>
              </a:defRPr>
            </a:lvl1pPr>
            <a:lvl2pPr marL="342900" indent="0" algn="l" defTabSz="685800" rtl="0" eaLnBrk="1" latinLnBrk="0" hangingPunct="1">
              <a:spcBef>
                <a:spcPts val="450"/>
              </a:spcBef>
              <a:spcAft>
                <a:spcPts val="450"/>
              </a:spcAft>
              <a:buClr>
                <a:schemeClr val="tx2"/>
              </a:buClr>
              <a:buSzPct val="100000"/>
              <a:buFont typeface="System Font Regular"/>
              <a:buNone/>
              <a:defRPr lang="en-US" sz="1500" b="1" i="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2pPr>
            <a:lvl3pPr marL="685800" indent="0" algn="l" defTabSz="685800" rtl="0" eaLnBrk="1" latinLnBrk="0" hangingPunct="1">
              <a:spcBef>
                <a:spcPts val="450"/>
              </a:spcBef>
              <a:spcAft>
                <a:spcPts val="450"/>
              </a:spcAft>
              <a:buClr>
                <a:schemeClr val="accent1"/>
              </a:buClr>
              <a:buFont typeface="Arial" panose="020B0604020202020204" pitchFamily="34" charset="0"/>
              <a:buNone/>
              <a:defRPr lang="en-US" sz="1350" b="1" i="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3pPr>
            <a:lvl4pPr marL="1028700" indent="0" algn="l" defTabSz="685800" rtl="0" eaLnBrk="1" latinLnBrk="0" hangingPunct="1">
              <a:spcBef>
                <a:spcPts val="450"/>
              </a:spcBef>
              <a:spcAft>
                <a:spcPts val="450"/>
              </a:spcAft>
              <a:buClr>
                <a:schemeClr val="accent3"/>
              </a:buClr>
              <a:buFont typeface="System Font Regular"/>
              <a:buNone/>
              <a:defRPr lang="en-US" sz="1200" b="1" i="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4pPr>
            <a:lvl5pPr marL="1371600" indent="0" algn="l" defTabSz="685800" rtl="0" eaLnBrk="1" latinLnBrk="0" hangingPunct="1">
              <a:spcBef>
                <a:spcPts val="450"/>
              </a:spcBef>
              <a:spcAft>
                <a:spcPts val="450"/>
              </a:spcAft>
              <a:buClr>
                <a:schemeClr val="accent3"/>
              </a:buClr>
              <a:buFont typeface="Arial" panose="020B0604020202020204" pitchFamily="34" charset="0"/>
              <a:buNone/>
              <a:defRPr lang="en-US" sz="1200" b="1" i="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5pPr>
            <a:lvl6pPr marL="1714500" indent="0" algn="l" defTabSz="685800" rtl="0" eaLnBrk="1" latinLnBrk="0" hangingPunct="1">
              <a:spcBef>
                <a:spcPct val="20000"/>
              </a:spcBef>
              <a:buFont typeface="Arial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spcBef>
                <a:spcPct val="20000"/>
              </a:spcBef>
              <a:buFont typeface="Arial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spcBef>
                <a:spcPct val="20000"/>
              </a:spcBef>
              <a:buFont typeface="Arial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spcBef>
                <a:spcPct val="20000"/>
              </a:spcBef>
              <a:buFont typeface="Arial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Clr>
                <a:srgbClr val="0071E5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E52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Calibri" panose="020F0502020204030204" pitchFamily="34" charset="0"/>
              </a:rPr>
              <a:t>Noah Bleicher</a:t>
            </a:r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C0D74060-2341-6819-1D35-9BF932348547}"/>
              </a:ext>
            </a:extLst>
          </p:cNvPr>
          <p:cNvSpPr txBox="1">
            <a:spLocks/>
          </p:cNvSpPr>
          <p:nvPr/>
        </p:nvSpPr>
        <p:spPr>
          <a:xfrm>
            <a:off x="6995158" y="4582658"/>
            <a:ext cx="2514600" cy="175260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lvl1pPr marL="0" indent="0" algn="l" defTabSz="685800" rtl="0" eaLnBrk="1" latinLnBrk="0" hangingPunct="1">
              <a:spcBef>
                <a:spcPts val="450"/>
              </a:spcBef>
              <a:spcAft>
                <a:spcPts val="450"/>
              </a:spcAft>
              <a:buClr>
                <a:schemeClr val="accent1"/>
              </a:buClr>
              <a:buFont typeface="Arial" panose="020B0604020202020204" pitchFamily="34" charset="0"/>
              <a:buNone/>
              <a:defRPr lang="en-US" sz="900" b="0" i="0" kern="1200" baseline="0">
                <a:solidFill>
                  <a:schemeClr val="accent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342900" indent="0" algn="l" defTabSz="685800" rtl="0" eaLnBrk="1" latinLnBrk="0" hangingPunct="1">
              <a:spcBef>
                <a:spcPts val="450"/>
              </a:spcBef>
              <a:spcAft>
                <a:spcPts val="450"/>
              </a:spcAft>
              <a:buClr>
                <a:schemeClr val="tx2"/>
              </a:buClr>
              <a:buSzPct val="100000"/>
              <a:buFont typeface="System Font Regular"/>
              <a:buNone/>
              <a:defRPr lang="en-US" sz="1500" b="1" i="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2pPr>
            <a:lvl3pPr marL="685800" indent="0" algn="l" defTabSz="685800" rtl="0" eaLnBrk="1" latinLnBrk="0" hangingPunct="1">
              <a:spcBef>
                <a:spcPts val="450"/>
              </a:spcBef>
              <a:spcAft>
                <a:spcPts val="450"/>
              </a:spcAft>
              <a:buClr>
                <a:schemeClr val="accent1"/>
              </a:buClr>
              <a:buFont typeface="Arial" panose="020B0604020202020204" pitchFamily="34" charset="0"/>
              <a:buNone/>
              <a:defRPr lang="en-US" sz="1350" b="1" i="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3pPr>
            <a:lvl4pPr marL="1028700" indent="0" algn="l" defTabSz="685800" rtl="0" eaLnBrk="1" latinLnBrk="0" hangingPunct="1">
              <a:spcBef>
                <a:spcPts val="450"/>
              </a:spcBef>
              <a:spcAft>
                <a:spcPts val="450"/>
              </a:spcAft>
              <a:buClr>
                <a:schemeClr val="accent3"/>
              </a:buClr>
              <a:buFont typeface="System Font Regular"/>
              <a:buNone/>
              <a:defRPr lang="en-US" sz="1200" b="1" i="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4pPr>
            <a:lvl5pPr marL="1371600" indent="0" algn="l" defTabSz="685800" rtl="0" eaLnBrk="1" latinLnBrk="0" hangingPunct="1">
              <a:spcBef>
                <a:spcPts val="450"/>
              </a:spcBef>
              <a:spcAft>
                <a:spcPts val="450"/>
              </a:spcAft>
              <a:buClr>
                <a:schemeClr val="accent3"/>
              </a:buClr>
              <a:buFont typeface="Arial" panose="020B0604020202020204" pitchFamily="34" charset="0"/>
              <a:buNone/>
              <a:defRPr lang="en-US" sz="1200" b="1" i="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5pPr>
            <a:lvl6pPr marL="1714500" indent="0" algn="l" defTabSz="685800" rtl="0" eaLnBrk="1" latinLnBrk="0" hangingPunct="1">
              <a:spcBef>
                <a:spcPct val="20000"/>
              </a:spcBef>
              <a:buFont typeface="Arial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spcBef>
                <a:spcPct val="20000"/>
              </a:spcBef>
              <a:buFont typeface="Arial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spcBef>
                <a:spcPct val="20000"/>
              </a:spcBef>
              <a:buFont typeface="Arial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spcBef>
                <a:spcPct val="20000"/>
              </a:spcBef>
              <a:buFont typeface="Arial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1E5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Cambria" panose="02040503050406030204"/>
                <a:ea typeface="+mn-ea"/>
                <a:cs typeface="Calibri" panose="020F0502020204030204" pitchFamily="34" charset="0"/>
              </a:rPr>
              <a:t>Partner | Washington, DC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1E5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Cambria" panose="02040503050406030204"/>
                <a:ea typeface="+mn-ea"/>
                <a:cs typeface="Calibri" panose="020F0502020204030204" pitchFamily="34" charset="0"/>
              </a:rPr>
              <a:t>+1 202 639 60</a:t>
            </a:r>
            <a:r>
              <a:rPr lang="en-US" sz="1050" dirty="0">
                <a:solidFill>
                  <a:schemeClr val="accent4"/>
                </a:solidFill>
                <a:latin typeface="Cambria" panose="02040503050406030204"/>
              </a:rPr>
              <a:t>6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Cambria" panose="02040503050406030204"/>
                <a:ea typeface="+mn-ea"/>
                <a:cs typeface="Calibri" panose="020F0502020204030204" pitchFamily="34" charset="0"/>
              </a:rPr>
              <a:t>3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1E5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050" dirty="0" err="1">
                <a:solidFill>
                  <a:schemeClr val="accent4"/>
                </a:solidFill>
                <a:latin typeface="Cambria" panose="02040503050406030204"/>
              </a:rPr>
              <a:t>nbleicher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Cambria" panose="02040503050406030204"/>
                <a:ea typeface="+mn-ea"/>
                <a:cs typeface="Calibri" panose="020F0502020204030204" pitchFamily="34" charset="0"/>
              </a:rPr>
              <a:t>@jenner.com</a:t>
            </a:r>
          </a:p>
        </p:txBody>
      </p:sp>
      <p:pic>
        <p:nvPicPr>
          <p:cNvPr id="23" name="Picture Placeholder 5" descr="A person sitting on a couch&#10;&#10;Description automatically generated with medium confidence">
            <a:extLst>
              <a:ext uri="{FF2B5EF4-FFF2-40B4-BE49-F238E27FC236}">
                <a16:creationId xmlns:a16="http://schemas.microsoft.com/office/drawing/2014/main" id="{20B5EA8D-44F8-1FE4-0BC7-02D87CC68A0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/>
        </p:blipFill>
        <p:spPr>
          <a:xfrm>
            <a:off x="678179" y="4214987"/>
            <a:ext cx="1737360" cy="173736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pic>
      <p:pic>
        <p:nvPicPr>
          <p:cNvPr id="24" name="Picture Placeholder 15">
            <a:extLst>
              <a:ext uri="{FF2B5EF4-FFF2-40B4-BE49-F238E27FC236}">
                <a16:creationId xmlns:a16="http://schemas.microsoft.com/office/drawing/2014/main" id="{5277EF59-9AE0-7E46-7DC4-BF4661ABAD3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69" b="4969"/>
          <a:stretch/>
        </p:blipFill>
        <p:spPr>
          <a:xfrm>
            <a:off x="5081283" y="4235952"/>
            <a:ext cx="1737360" cy="173736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pic>
    </p:spTree>
    <p:extLst>
      <p:ext uri="{BB962C8B-B14F-4D97-AF65-F5344CB8AC3E}">
        <p14:creationId xmlns:p14="http://schemas.microsoft.com/office/powerpoint/2010/main" val="330159519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75F90A9-0B57-14F2-ADC9-527E77641675}"/>
              </a:ext>
            </a:extLst>
          </p:cNvPr>
          <p:cNvCxnSpPr>
            <a:cxnSpLocks/>
          </p:cNvCxnSpPr>
          <p:nvPr/>
        </p:nvCxnSpPr>
        <p:spPr>
          <a:xfrm>
            <a:off x="555568" y="3176742"/>
            <a:ext cx="0" cy="1124529"/>
          </a:xfrm>
          <a:prstGeom prst="line">
            <a:avLst/>
          </a:prstGeom>
          <a:ln w="92075">
            <a:solidFill>
              <a:schemeClr val="bg1">
                <a:lumMod val="85000"/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2">
            <a:extLst>
              <a:ext uri="{FF2B5EF4-FFF2-40B4-BE49-F238E27FC236}">
                <a16:creationId xmlns:a16="http://schemas.microsoft.com/office/drawing/2014/main" id="{E177C199-698C-7752-9D95-4FA4197643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800" dirty="0"/>
              <a:t>Agenda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79A42339-A68E-1B4A-5813-0FAE0778E540}"/>
              </a:ext>
            </a:extLst>
          </p:cNvPr>
          <p:cNvCxnSpPr>
            <a:cxnSpLocks/>
          </p:cNvCxnSpPr>
          <p:nvPr/>
        </p:nvCxnSpPr>
        <p:spPr>
          <a:xfrm>
            <a:off x="555568" y="2052213"/>
            <a:ext cx="0" cy="1124529"/>
          </a:xfrm>
          <a:prstGeom prst="line">
            <a:avLst/>
          </a:prstGeom>
          <a:ln w="92075">
            <a:solidFill>
              <a:schemeClr val="bg1">
                <a:lumMod val="85000"/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val 2">
            <a:extLst>
              <a:ext uri="{FF2B5EF4-FFF2-40B4-BE49-F238E27FC236}">
                <a16:creationId xmlns:a16="http://schemas.microsoft.com/office/drawing/2014/main" id="{63A846A8-F2FC-7794-D46C-FD34EAFED62D}"/>
              </a:ext>
            </a:extLst>
          </p:cNvPr>
          <p:cNvSpPr/>
          <p:nvPr/>
        </p:nvSpPr>
        <p:spPr>
          <a:xfrm>
            <a:off x="428762" y="1842724"/>
            <a:ext cx="209489" cy="209489"/>
          </a:xfrm>
          <a:prstGeom prst="ellipse">
            <a:avLst/>
          </a:prstGeom>
          <a:solidFill>
            <a:schemeClr val="bg1"/>
          </a:solidFill>
          <a:ln w="69850">
            <a:solidFill>
              <a:schemeClr val="accent1"/>
            </a:solidFill>
          </a:ln>
          <a:effectLst>
            <a:outerShdw blurRad="288615" sx="102000" sy="102000" algn="ctr" rotWithShape="0">
              <a:prstClr val="black">
                <a:alpha val="28783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B4D661D8-B1A6-CA93-DD9A-2B172C4E6A23}"/>
              </a:ext>
            </a:extLst>
          </p:cNvPr>
          <p:cNvSpPr/>
          <p:nvPr/>
        </p:nvSpPr>
        <p:spPr>
          <a:xfrm>
            <a:off x="428780" y="4091782"/>
            <a:ext cx="209453" cy="209489"/>
          </a:xfrm>
          <a:prstGeom prst="ellipse">
            <a:avLst/>
          </a:prstGeom>
          <a:solidFill>
            <a:schemeClr val="bg1"/>
          </a:solidFill>
          <a:ln w="69850">
            <a:solidFill>
              <a:schemeClr val="accent1"/>
            </a:solidFill>
          </a:ln>
          <a:effectLst>
            <a:outerShdw blurRad="288615" sx="102000" sy="102000" algn="ctr" rotWithShape="0">
              <a:prstClr val="black">
                <a:alpha val="28783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E94FF3D2-97C3-3F0E-8879-FD3146252D6A}"/>
              </a:ext>
            </a:extLst>
          </p:cNvPr>
          <p:cNvSpPr/>
          <p:nvPr/>
        </p:nvSpPr>
        <p:spPr>
          <a:xfrm>
            <a:off x="428780" y="2967253"/>
            <a:ext cx="209453" cy="209489"/>
          </a:xfrm>
          <a:prstGeom prst="ellipse">
            <a:avLst/>
          </a:prstGeom>
          <a:solidFill>
            <a:schemeClr val="bg1"/>
          </a:solidFill>
          <a:ln w="69850">
            <a:solidFill>
              <a:schemeClr val="accent1"/>
            </a:solidFill>
          </a:ln>
          <a:effectLst>
            <a:outerShdw blurRad="288615" sx="102000" sy="102000" algn="ctr" rotWithShape="0">
              <a:prstClr val="black">
                <a:alpha val="28783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060A75E8-4464-91F6-9B0E-586D4882A20E}"/>
              </a:ext>
            </a:extLst>
          </p:cNvPr>
          <p:cNvSpPr txBox="1">
            <a:spLocks/>
          </p:cNvSpPr>
          <p:nvPr/>
        </p:nvSpPr>
        <p:spPr>
          <a:xfrm>
            <a:off x="830825" y="2734770"/>
            <a:ext cx="8115274" cy="674453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285750" indent="-285750" algn="l" defTabSz="914400" rtl="0" eaLnBrk="1" latinLnBrk="0" hangingPunct="1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lang="en-US" sz="1800" b="0" i="0" kern="1200" dirty="0" smtClean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System Font Regular"/>
              <a:buChar char="–"/>
              <a:defRPr lang="en-US" sz="1800" b="0" i="0" kern="1200" dirty="0" smtClean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200150" indent="-285750" algn="l" defTabSz="914400" rtl="0" eaLnBrk="1" latinLnBrk="0" hangingPunct="1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lang="en-US" sz="1600" b="0" i="0" kern="1200" dirty="0" smtClean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57350" indent="-285750" algn="l" defTabSz="914400" rtl="0" eaLnBrk="1" latinLnBrk="0" hangingPunct="1"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Font typeface="System Font Regular"/>
              <a:buChar char="–"/>
              <a:defRPr lang="en-US" sz="1400" b="0" i="0" kern="1200" dirty="0" smtClean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114550" indent="-285750" algn="l" defTabSz="914400" rtl="0" eaLnBrk="1" latinLnBrk="0" hangingPunct="1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lang="en-US" sz="1400" b="0" i="0" kern="120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3600" dirty="0">
                <a:latin typeface="+mj-lt"/>
              </a:rPr>
              <a:t>Top 10 Grounds of Protests</a:t>
            </a:r>
            <a:endParaRPr lang="en-US" sz="3600" dirty="0">
              <a:latin typeface="+mn-lt"/>
            </a:endParaRPr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3A59302C-41AD-331C-D559-005C4F0553B5}"/>
              </a:ext>
            </a:extLst>
          </p:cNvPr>
          <p:cNvSpPr txBox="1">
            <a:spLocks/>
          </p:cNvSpPr>
          <p:nvPr/>
        </p:nvSpPr>
        <p:spPr>
          <a:xfrm>
            <a:off x="830825" y="1610241"/>
            <a:ext cx="8115274" cy="674453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285750" indent="-285750" algn="l" defTabSz="914400" rtl="0" eaLnBrk="1" latinLnBrk="0" hangingPunct="1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lang="en-US" sz="1800" b="0" i="0" kern="1200" dirty="0" smtClean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System Font Regular"/>
              <a:buChar char="–"/>
              <a:defRPr lang="en-US" sz="1800" b="0" i="0" kern="1200" dirty="0" smtClean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200150" indent="-285750" algn="l" defTabSz="914400" rtl="0" eaLnBrk="1" latinLnBrk="0" hangingPunct="1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lang="en-US" sz="1600" b="0" i="0" kern="1200" dirty="0" smtClean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57350" indent="-285750" algn="l" defTabSz="914400" rtl="0" eaLnBrk="1" latinLnBrk="0" hangingPunct="1"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Font typeface="System Font Regular"/>
              <a:buChar char="–"/>
              <a:defRPr lang="en-US" sz="1400" b="0" i="0" kern="1200" dirty="0" smtClean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114550" indent="-285750" algn="l" defTabSz="914400" rtl="0" eaLnBrk="1" latinLnBrk="0" hangingPunct="1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lang="en-US" sz="1400" b="0" i="0" kern="120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3600" dirty="0">
                <a:latin typeface="+mj-lt"/>
              </a:rPr>
              <a:t>Bid Protests Overview</a:t>
            </a:r>
            <a:endParaRPr lang="en-US" sz="3200" dirty="0">
              <a:latin typeface="+mn-lt"/>
            </a:endParaRP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2A04125D-4484-D902-D9FB-81AEBA79A599}"/>
              </a:ext>
            </a:extLst>
          </p:cNvPr>
          <p:cNvSpPr txBox="1">
            <a:spLocks/>
          </p:cNvSpPr>
          <p:nvPr/>
        </p:nvSpPr>
        <p:spPr>
          <a:xfrm>
            <a:off x="830825" y="3859299"/>
            <a:ext cx="8115274" cy="633952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285750" indent="-285750" algn="l" defTabSz="914400" rtl="0" eaLnBrk="1" latinLnBrk="0" hangingPunct="1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lang="en-US" sz="1800" b="0" i="0" kern="1200" dirty="0" smtClean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System Font Regular"/>
              <a:buChar char="–"/>
              <a:defRPr lang="en-US" sz="1800" b="0" i="0" kern="1200" dirty="0" smtClean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200150" indent="-285750" algn="l" defTabSz="914400" rtl="0" eaLnBrk="1" latinLnBrk="0" hangingPunct="1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lang="en-US" sz="1600" b="0" i="0" kern="1200" dirty="0" smtClean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57350" indent="-285750" algn="l" defTabSz="914400" rtl="0" eaLnBrk="1" latinLnBrk="0" hangingPunct="1"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Font typeface="System Font Regular"/>
              <a:buChar char="–"/>
              <a:defRPr lang="en-US" sz="1400" b="0" i="0" kern="1200" dirty="0" smtClean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114550" indent="-285750" algn="l" defTabSz="914400" rtl="0" eaLnBrk="1" latinLnBrk="0" hangingPunct="1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lang="en-US" sz="1400" b="0" i="0" kern="120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3600" dirty="0">
                <a:latin typeface="+mj-lt"/>
              </a:rPr>
              <a:t>Final Considerations</a:t>
            </a:r>
            <a:endParaRPr lang="en-US" sz="3600" dirty="0">
              <a:latin typeface="+mn-lt"/>
            </a:endParaRPr>
          </a:p>
        </p:txBody>
      </p:sp>
      <p:sp>
        <p:nvSpPr>
          <p:cNvPr id="20" name="Text Placeholder 15">
            <a:extLst>
              <a:ext uri="{FF2B5EF4-FFF2-40B4-BE49-F238E27FC236}">
                <a16:creationId xmlns:a16="http://schemas.microsoft.com/office/drawing/2014/main" id="{10BCC4BE-B260-E17F-91DF-83E97A9AD85D}"/>
              </a:ext>
            </a:extLst>
          </p:cNvPr>
          <p:cNvSpPr txBox="1">
            <a:spLocks/>
          </p:cNvSpPr>
          <p:nvPr/>
        </p:nvSpPr>
        <p:spPr>
          <a:xfrm>
            <a:off x="746021" y="4435452"/>
            <a:ext cx="8115274" cy="633952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285750" indent="-285750" algn="l" defTabSz="914400" rtl="0" eaLnBrk="1" latinLnBrk="0" hangingPunct="1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lang="en-US" sz="1800" b="0" i="0" kern="1200" dirty="0" smtClean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SzPct val="100000"/>
              <a:buFont typeface="System Font Regular"/>
              <a:buChar char="–"/>
              <a:defRPr lang="en-US" sz="1800" b="0" i="0" kern="1200" dirty="0" smtClean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200150" indent="-285750" algn="l" defTabSz="914400" rtl="0" eaLnBrk="1" latinLnBrk="0" hangingPunct="1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lang="en-US" sz="1600" b="0" i="0" kern="1200" dirty="0" smtClean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57350" indent="-285750" algn="l" defTabSz="914400" rtl="0" eaLnBrk="1" latinLnBrk="0" hangingPunct="1"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Font typeface="System Font Regular"/>
              <a:buChar char="–"/>
              <a:defRPr lang="en-US" sz="1400" b="0" i="0" kern="1200" dirty="0" smtClean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114550" indent="-285750" algn="l" defTabSz="914400" rtl="0" eaLnBrk="1" latinLnBrk="0" hangingPunct="1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lang="en-US" sz="1400" b="0" i="0" kern="120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en-US" sz="135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64822001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800" dirty="0"/>
              <a:t>Bid Protest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lnSpc>
                <a:spcPct val="80000"/>
              </a:lnSpc>
              <a:spcBef>
                <a:spcPct val="20000"/>
              </a:spcBef>
              <a:spcAft>
                <a:spcPts val="1200"/>
              </a:spcAft>
              <a:buNone/>
            </a:pPr>
            <a:r>
              <a:rPr lang="en-US" sz="3400" dirty="0"/>
              <a:t>What is a bid protest?</a:t>
            </a:r>
          </a:p>
          <a:p>
            <a:pPr marL="342900" indent="-34290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800" dirty="0"/>
              <a:t>A challenge to:</a:t>
            </a:r>
          </a:p>
          <a:p>
            <a:pPr marL="685800" lvl="1" indent="-34290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sz="2000" dirty="0"/>
              <a:t>The terms of a solicitation (pre-award)</a:t>
            </a:r>
          </a:p>
          <a:p>
            <a:pPr marL="685800" lvl="1" indent="-34290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sz="2000" dirty="0"/>
              <a:t>The award of a government contract (post-award)</a:t>
            </a:r>
          </a:p>
          <a:p>
            <a:pPr marL="342900" indent="-34290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800" dirty="0"/>
              <a:t>Three protest forums </a:t>
            </a:r>
            <a:r>
              <a:rPr lang="en-US" sz="2800" dirty="0">
                <a:sym typeface="Wingdings" panose="05000000000000000000" pitchFamily="2" charset="2"/>
              </a:rPr>
              <a:t> GAO, COFC, Agency</a:t>
            </a:r>
          </a:p>
          <a:p>
            <a:pPr marL="685800" lvl="1" indent="-34290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sz="2000" dirty="0">
                <a:sym typeface="Wingdings" panose="05000000000000000000" pitchFamily="2" charset="2"/>
              </a:rPr>
              <a:t>GAO – 1,658 protests filed in FY 2022</a:t>
            </a:r>
          </a:p>
          <a:p>
            <a:pPr marL="914400" lvl="2" indent="-22860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Arial" pitchFamily="34" charset="0"/>
              <a:buChar char="•"/>
            </a:pPr>
            <a:r>
              <a:rPr lang="en-US" sz="1800" dirty="0">
                <a:sym typeface="Wingdings" panose="05000000000000000000" pitchFamily="2" charset="2"/>
              </a:rPr>
              <a:t>~85-100 protests/attorney/year</a:t>
            </a:r>
          </a:p>
          <a:p>
            <a:pPr marL="685800" lvl="1" indent="-34290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sz="2000" dirty="0">
                <a:sym typeface="Wingdings" panose="05000000000000000000" pitchFamily="2" charset="2"/>
              </a:rPr>
              <a:t>COFC – 135 protests filed in CY 2022</a:t>
            </a:r>
          </a:p>
          <a:p>
            <a:pPr marL="914400" lvl="2" indent="-22860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Arial" pitchFamily="34" charset="0"/>
              <a:buChar char="•"/>
            </a:pPr>
            <a:r>
              <a:rPr lang="en-US" sz="1800" dirty="0">
                <a:sym typeface="Wingdings" panose="05000000000000000000" pitchFamily="2" charset="2"/>
              </a:rPr>
              <a:t>~12-15 protests/judge/year</a:t>
            </a:r>
          </a:p>
          <a:p>
            <a:pPr marL="0" indent="0">
              <a:lnSpc>
                <a:spcPct val="80000"/>
              </a:lnSpc>
              <a:spcBef>
                <a:spcPct val="20000"/>
              </a:spcBef>
              <a:spcAft>
                <a:spcPts val="1200"/>
              </a:spcAft>
              <a:buClrTx/>
              <a:buNone/>
            </a:pPr>
            <a:endParaRPr lang="en-US" sz="1125" dirty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174292165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800" dirty="0"/>
              <a:t>Bid Protest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80000"/>
              </a:lnSpc>
              <a:spcBef>
                <a:spcPct val="20000"/>
              </a:spcBef>
              <a:spcAft>
                <a:spcPts val="1200"/>
              </a:spcAft>
              <a:buNone/>
            </a:pPr>
            <a:r>
              <a:rPr lang="en-US" sz="3400" dirty="0"/>
              <a:t>What is the </a:t>
            </a:r>
            <a:r>
              <a:rPr lang="en-US" sz="3400" b="1" dirty="0"/>
              <a:t>purpose</a:t>
            </a:r>
            <a:r>
              <a:rPr lang="en-US" sz="3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3400" dirty="0"/>
              <a:t>of the bid protest process?</a:t>
            </a:r>
          </a:p>
          <a:p>
            <a:pPr marL="257175" indent="-257175">
              <a:lnSpc>
                <a:spcPct val="80000"/>
              </a:lnSpc>
              <a:spcBef>
                <a:spcPts val="1688"/>
              </a:spcBef>
              <a:spcAft>
                <a:spcPts val="1200"/>
              </a:spcAft>
              <a:defRPr/>
            </a:pPr>
            <a:r>
              <a:rPr lang="en-US" sz="2800" dirty="0"/>
              <a:t>Provide a </a:t>
            </a:r>
            <a:r>
              <a:rPr lang="en-US" sz="2800" b="1" dirty="0"/>
              <a:t>forum</a:t>
            </a:r>
            <a:r>
              <a:rPr lang="en-US" sz="2800" dirty="0"/>
              <a:t> to hear complaints by, and </a:t>
            </a:r>
            <a:r>
              <a:rPr lang="en-US" sz="2800" b="1" dirty="0"/>
              <a:t>grant relief </a:t>
            </a:r>
            <a:r>
              <a:rPr lang="en-US" sz="2800" dirty="0"/>
              <a:t>to, interested parties</a:t>
            </a:r>
          </a:p>
          <a:p>
            <a:pPr marL="257175" indent="-257175">
              <a:lnSpc>
                <a:spcPct val="80000"/>
              </a:lnSpc>
              <a:spcBef>
                <a:spcPts val="900"/>
              </a:spcBef>
              <a:spcAft>
                <a:spcPts val="1200"/>
              </a:spcAft>
              <a:defRPr/>
            </a:pPr>
            <a:r>
              <a:rPr lang="en-US" sz="2800" dirty="0"/>
              <a:t>Enhance </a:t>
            </a:r>
            <a:r>
              <a:rPr lang="en-US" sz="2800" b="1" dirty="0"/>
              <a:t>accountability</a:t>
            </a:r>
            <a:r>
              <a:rPr lang="en-US" sz="2800" dirty="0"/>
              <a:t> of procurement officials and government agencies</a:t>
            </a:r>
          </a:p>
          <a:p>
            <a:pPr marL="257175" indent="-257175">
              <a:lnSpc>
                <a:spcPct val="80000"/>
              </a:lnSpc>
              <a:spcBef>
                <a:spcPts val="900"/>
              </a:spcBef>
              <a:spcAft>
                <a:spcPts val="1200"/>
              </a:spcAft>
              <a:defRPr/>
            </a:pPr>
            <a:r>
              <a:rPr lang="en-US" sz="2800" dirty="0"/>
              <a:t>Promote </a:t>
            </a:r>
            <a:r>
              <a:rPr lang="en-US" sz="2800" b="1" dirty="0"/>
              <a:t>transparency</a:t>
            </a:r>
            <a:r>
              <a:rPr lang="en-US" sz="2800" dirty="0"/>
              <a:t> into how the procurement system works</a:t>
            </a:r>
          </a:p>
          <a:p>
            <a:pPr marL="257175" indent="-257175">
              <a:lnSpc>
                <a:spcPct val="80000"/>
              </a:lnSpc>
              <a:spcBef>
                <a:spcPts val="900"/>
              </a:spcBef>
              <a:spcAft>
                <a:spcPts val="1200"/>
              </a:spcAft>
              <a:defRPr/>
            </a:pPr>
            <a:r>
              <a:rPr lang="en-US" sz="2800" dirty="0"/>
              <a:t>Protect </a:t>
            </a:r>
            <a:r>
              <a:rPr lang="en-US" sz="2800" b="1" dirty="0"/>
              <a:t>integrity</a:t>
            </a:r>
            <a:r>
              <a:rPr lang="en-US" sz="2800" dirty="0"/>
              <a:t> of procurement system</a:t>
            </a:r>
            <a:endParaRPr lang="en-US" sz="2800" dirty="0">
              <a:latin typeface="Bahnschrift Light Semi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6429824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800" dirty="0"/>
              <a:t>Bid Protest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2"/>
            <a:ext cx="8686800" cy="5581648"/>
          </a:xfrm>
        </p:spPr>
        <p:txBody>
          <a:bodyPr/>
          <a:lstStyle/>
          <a:p>
            <a:pPr marL="0" indent="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3400" dirty="0"/>
              <a:t>Who are the </a:t>
            </a:r>
            <a:r>
              <a:rPr lang="en-US" sz="3400" b="1" dirty="0"/>
              <a:t>parties</a:t>
            </a:r>
            <a:r>
              <a:rPr lang="en-US" sz="3400" dirty="0"/>
              <a:t> to a protest?</a:t>
            </a:r>
          </a:p>
          <a:p>
            <a:pPr marL="342900" indent="-34290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800" dirty="0"/>
              <a:t>Protester</a:t>
            </a:r>
          </a:p>
          <a:p>
            <a:pPr marL="685800" lvl="1" indent="-34290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sz="2000" dirty="0"/>
              <a:t>Prospective offeror (pre-award); disappointed offeror (post-award)</a:t>
            </a:r>
          </a:p>
          <a:p>
            <a:pPr marL="685800" lvl="1" indent="-34290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sz="2000" dirty="0"/>
              <a:t>Interested parties only – offeror in line for award</a:t>
            </a:r>
          </a:p>
          <a:p>
            <a:pPr marL="342900" indent="-34290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800" dirty="0"/>
              <a:t>Agency</a:t>
            </a:r>
          </a:p>
          <a:p>
            <a:pPr marL="685800" lvl="1" indent="-34290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sz="2000" dirty="0"/>
              <a:t>Contracting agency at GAO; DOJ at COFC</a:t>
            </a:r>
          </a:p>
          <a:p>
            <a:pPr marL="685800" lvl="1" indent="-34290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sz="2000" dirty="0"/>
              <a:t>Sometimes SBA or GSA too</a:t>
            </a:r>
          </a:p>
          <a:p>
            <a:pPr marL="342900" indent="-34290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800" dirty="0"/>
              <a:t>Intervenor</a:t>
            </a:r>
          </a:p>
          <a:p>
            <a:pPr marL="685800" lvl="1" indent="-34290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sz="2000" dirty="0"/>
              <a:t>Awardee(s), firm with substantial chance of award</a:t>
            </a:r>
          </a:p>
          <a:p>
            <a:pPr marL="685800" lvl="1" indent="-34290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sz="2000" dirty="0"/>
              <a:t>Generally post-award protests only</a:t>
            </a:r>
          </a:p>
          <a:p>
            <a:pPr marL="342900" indent="-34290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800" dirty="0"/>
              <a:t>Adjudicator</a:t>
            </a:r>
          </a:p>
          <a:p>
            <a:pPr marL="685800" lvl="1" indent="-34290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sz="2000" dirty="0"/>
              <a:t>GAO attorney; COFC judge</a:t>
            </a:r>
          </a:p>
          <a:p>
            <a:pPr>
              <a:lnSpc>
                <a:spcPct val="8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8402732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800" dirty="0"/>
              <a:t>Bid Protest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2"/>
            <a:ext cx="8686800" cy="4819648"/>
          </a:xfrm>
        </p:spPr>
        <p:txBody>
          <a:bodyPr/>
          <a:lstStyle/>
          <a:p>
            <a:pPr marL="0" indent="0"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  <a:buNone/>
            </a:pPr>
            <a:r>
              <a:rPr lang="en-US" sz="3400" dirty="0"/>
              <a:t>What </a:t>
            </a:r>
            <a:r>
              <a:rPr lang="en-US" sz="3400" b="1" dirty="0"/>
              <a:t>relief</a:t>
            </a:r>
            <a:r>
              <a:rPr lang="en-US" sz="3400" dirty="0"/>
              <a:t> is available to a successful protester?</a:t>
            </a:r>
          </a:p>
          <a:p>
            <a:pPr marL="342900" indent="-342900">
              <a:lnSpc>
                <a:spcPct val="80000"/>
              </a:lnSpc>
              <a:spcAft>
                <a:spcPts val="600"/>
              </a:spcAft>
            </a:pPr>
            <a:r>
              <a:rPr lang="en-US" sz="2800" dirty="0"/>
              <a:t>GAO may recommend that the agency:</a:t>
            </a:r>
          </a:p>
          <a:p>
            <a:pPr marL="515541" lvl="1" indent="-260747">
              <a:lnSpc>
                <a:spcPct val="80000"/>
              </a:lnSpc>
              <a:spcBef>
                <a:spcPts val="105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pPr>
            <a:r>
              <a:rPr lang="en-US" sz="2000" dirty="0"/>
              <a:t> Amend the solicitation</a:t>
            </a:r>
          </a:p>
          <a:p>
            <a:pPr marL="515541" lvl="1" indent="-260747">
              <a:lnSpc>
                <a:spcPct val="80000"/>
              </a:lnSpc>
              <a:spcBef>
                <a:spcPts val="105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pPr>
            <a:r>
              <a:rPr lang="en-US" sz="2000" dirty="0"/>
              <a:t> Terminate the awardee’s contract </a:t>
            </a:r>
          </a:p>
          <a:p>
            <a:pPr marL="515541" lvl="1" indent="-260747">
              <a:lnSpc>
                <a:spcPct val="80000"/>
              </a:lnSpc>
              <a:spcBef>
                <a:spcPts val="105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pPr>
            <a:r>
              <a:rPr lang="en-US" sz="2000" dirty="0"/>
              <a:t> Reevaluate existing proposals</a:t>
            </a:r>
          </a:p>
          <a:p>
            <a:pPr marL="515541" lvl="1" indent="-260747">
              <a:lnSpc>
                <a:spcPct val="80000"/>
              </a:lnSpc>
              <a:spcBef>
                <a:spcPts val="105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pPr>
            <a:r>
              <a:rPr lang="en-US" sz="2000" dirty="0"/>
              <a:t> Conduct discussions and evaluate revised proposals</a:t>
            </a:r>
          </a:p>
          <a:p>
            <a:pPr marL="515541" lvl="1" indent="-260747">
              <a:lnSpc>
                <a:spcPct val="80000"/>
              </a:lnSpc>
              <a:spcBef>
                <a:spcPts val="105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pPr>
            <a:r>
              <a:rPr lang="en-US" sz="2000" dirty="0"/>
              <a:t> Award a contract to the protester</a:t>
            </a:r>
          </a:p>
        </p:txBody>
      </p:sp>
    </p:spTree>
    <p:extLst>
      <p:ext uri="{BB962C8B-B14F-4D97-AF65-F5344CB8AC3E}">
        <p14:creationId xmlns:p14="http://schemas.microsoft.com/office/powerpoint/2010/main" val="389835561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650" y="276225"/>
            <a:ext cx="8560757" cy="384048"/>
          </a:xfrm>
          <a:noFill/>
        </p:spPr>
        <p:txBody>
          <a:bodyPr/>
          <a:lstStyle/>
          <a:p>
            <a:r>
              <a:rPr lang="en-US" sz="3800" dirty="0"/>
              <a:t>Top 10 Protest Grounds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7650" y="1143000"/>
            <a:ext cx="8560757" cy="384048"/>
          </a:xfrm>
          <a:noFill/>
        </p:spPr>
        <p:txBody>
          <a:bodyPr/>
          <a:lstStyle/>
          <a:p>
            <a:pPr marL="457200" lvl="0" indent="-457200" defTabSz="914400">
              <a:spcBef>
                <a:spcPct val="0"/>
              </a:spcBef>
              <a:spcAft>
                <a:spcPts val="1000"/>
              </a:spcAft>
              <a:buClrTx/>
              <a:buFont typeface="+mj-lt"/>
              <a:buAutoNum type="arabicPeriod"/>
            </a:pPr>
            <a:r>
              <a:rPr lang="en-US" sz="2400" dirty="0"/>
              <a:t>Ambiguous Requirements</a:t>
            </a:r>
          </a:p>
          <a:p>
            <a:pPr marL="457200" lvl="0" indent="-457200" defTabSz="914400">
              <a:spcBef>
                <a:spcPct val="0"/>
              </a:spcBef>
              <a:spcAft>
                <a:spcPts val="1000"/>
              </a:spcAft>
              <a:buClrTx/>
              <a:buFont typeface="+mj-lt"/>
              <a:buAutoNum type="arabicPeriod"/>
            </a:pPr>
            <a:r>
              <a:rPr lang="en-US" sz="2400" dirty="0"/>
              <a:t>Restrictive Solicitation Terms</a:t>
            </a:r>
          </a:p>
          <a:p>
            <a:pPr marL="457200" lvl="0" indent="-457200" defTabSz="914400">
              <a:spcBef>
                <a:spcPct val="0"/>
              </a:spcBef>
              <a:spcAft>
                <a:spcPts val="1000"/>
              </a:spcAft>
              <a:buClrTx/>
              <a:buFont typeface="+mj-lt"/>
              <a:buAutoNum type="arabicPeriod"/>
            </a:pPr>
            <a:r>
              <a:rPr lang="en-US" sz="2400" dirty="0"/>
              <a:t>Improper Use of Other than Full and Open Competition</a:t>
            </a:r>
          </a:p>
          <a:p>
            <a:pPr marL="457200" lvl="0" indent="-457200" defTabSz="914400">
              <a:spcBef>
                <a:spcPct val="0"/>
              </a:spcBef>
              <a:spcAft>
                <a:spcPts val="1000"/>
              </a:spcAft>
              <a:buClrTx/>
              <a:buFont typeface="+mj-lt"/>
              <a:buAutoNum type="arabicPeriod"/>
            </a:pPr>
            <a:r>
              <a:rPr lang="en-US" sz="2400" dirty="0"/>
              <a:t>Evaluation Defects</a:t>
            </a:r>
          </a:p>
          <a:p>
            <a:pPr marL="457200" lvl="0" indent="-457200" defTabSz="914400">
              <a:spcBef>
                <a:spcPct val="0"/>
              </a:spcBef>
              <a:spcAft>
                <a:spcPts val="1000"/>
              </a:spcAft>
              <a:buClrTx/>
              <a:buFont typeface="+mj-lt"/>
              <a:buAutoNum type="arabicPeriod"/>
            </a:pPr>
            <a:r>
              <a:rPr lang="en-US" sz="2400" dirty="0"/>
              <a:t>Failure to Follow Evaluation Criteria</a:t>
            </a:r>
          </a:p>
          <a:p>
            <a:pPr marL="457200" lvl="0" indent="-457200" defTabSz="914400">
              <a:spcBef>
                <a:spcPct val="0"/>
              </a:spcBef>
              <a:spcAft>
                <a:spcPts val="1000"/>
              </a:spcAft>
              <a:buClrTx/>
              <a:buFont typeface="+mj-lt"/>
              <a:buAutoNum type="arabicPeriod"/>
            </a:pPr>
            <a:r>
              <a:rPr lang="en-US" sz="2400" dirty="0"/>
              <a:t>Relaxation of Solicitation Requirements</a:t>
            </a:r>
          </a:p>
          <a:p>
            <a:pPr marL="457200" lvl="0" indent="-457200" defTabSz="914400">
              <a:spcBef>
                <a:spcPct val="0"/>
              </a:spcBef>
              <a:spcAft>
                <a:spcPts val="1000"/>
              </a:spcAft>
              <a:buClrTx/>
              <a:buFont typeface="+mj-lt"/>
              <a:buAutoNum type="arabicPeriod"/>
            </a:pPr>
            <a:r>
              <a:rPr lang="en-US" sz="2400" dirty="0"/>
              <a:t>Flawed Discussions</a:t>
            </a:r>
          </a:p>
          <a:p>
            <a:pPr marL="457200" lvl="0" indent="-457200" defTabSz="914400">
              <a:spcBef>
                <a:spcPct val="0"/>
              </a:spcBef>
              <a:spcAft>
                <a:spcPts val="1000"/>
              </a:spcAft>
              <a:buClrTx/>
              <a:buFont typeface="+mj-lt"/>
              <a:buAutoNum type="arabicPeriod"/>
            </a:pPr>
            <a:r>
              <a:rPr lang="en-US" sz="2400" dirty="0"/>
              <a:t>Material Misrepresentations</a:t>
            </a:r>
          </a:p>
          <a:p>
            <a:pPr marL="457200" lvl="0" indent="-457200" defTabSz="914400">
              <a:spcBef>
                <a:spcPct val="0"/>
              </a:spcBef>
              <a:spcAft>
                <a:spcPts val="1000"/>
              </a:spcAft>
              <a:buClrTx/>
              <a:buFont typeface="+mj-lt"/>
              <a:buAutoNum type="arabicPeriod"/>
            </a:pPr>
            <a:r>
              <a:rPr lang="en-US" sz="2400" dirty="0"/>
              <a:t>Unmitigated Organizational Conflicts of Interest</a:t>
            </a:r>
          </a:p>
          <a:p>
            <a:pPr marL="457200" lvl="0" indent="-457200" defTabSz="914400">
              <a:spcBef>
                <a:spcPct val="0"/>
              </a:spcBef>
              <a:spcAft>
                <a:spcPts val="1000"/>
              </a:spcAft>
              <a:buClrTx/>
              <a:buFont typeface="+mj-lt"/>
              <a:buAutoNum type="arabicPeriod"/>
            </a:pPr>
            <a:r>
              <a:rPr lang="en-US" sz="2400" dirty="0"/>
              <a:t>Improper Best Value Decision</a:t>
            </a:r>
          </a:p>
        </p:txBody>
      </p:sp>
    </p:spTree>
    <p:extLst>
      <p:ext uri="{BB962C8B-B14F-4D97-AF65-F5344CB8AC3E}">
        <p14:creationId xmlns:p14="http://schemas.microsoft.com/office/powerpoint/2010/main" val="3317714577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800" dirty="0"/>
              <a:t>Ambiguous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4848225"/>
          </a:xfrm>
        </p:spPr>
        <p:txBody>
          <a:bodyPr/>
          <a:lstStyle/>
          <a:p>
            <a:pPr marL="257175" indent="-257175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Solicitations must be drafted </a:t>
            </a:r>
            <a:r>
              <a:rPr lang="en-US" b="1" dirty="0"/>
              <a:t>free from ambiguity </a:t>
            </a:r>
            <a:r>
              <a:rPr lang="en-US" dirty="0"/>
              <a:t>to enable offerors to intelligently prepare proposals and compete on a common basis.</a:t>
            </a:r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sz="2000" dirty="0"/>
              <a:t>Patent ambiguities </a:t>
            </a:r>
            <a:r>
              <a:rPr lang="en-US" sz="2000" dirty="0">
                <a:sym typeface="Wingdings" panose="05000000000000000000" pitchFamily="2" charset="2"/>
              </a:rPr>
              <a:t> obvious, gross, glaring error; must protest pre-award</a:t>
            </a:r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sz="2000" dirty="0">
                <a:sym typeface="Wingdings" panose="05000000000000000000" pitchFamily="2" charset="2"/>
              </a:rPr>
              <a:t>Latent ambiguities  more subtle; protest w/in 10 days of knowledge</a:t>
            </a:r>
          </a:p>
          <a:p>
            <a:pPr marL="257175" indent="-257175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>
                <a:sym typeface="Wingdings" panose="05000000000000000000" pitchFamily="2" charset="2"/>
              </a:rPr>
              <a:t>GAO examines plain language of solicitation.</a:t>
            </a:r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sz="2000" dirty="0">
                <a:sym typeface="Wingdings" panose="05000000000000000000" pitchFamily="2" charset="2"/>
              </a:rPr>
              <a:t>If two or more reasonable interpretations, then ambiguous</a:t>
            </a:r>
          </a:p>
          <a:p>
            <a:pPr marL="257175" indent="-257175">
              <a:lnSpc>
                <a:spcPct val="8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sz="2800" dirty="0">
                <a:sym typeface="Wingdings" panose="05000000000000000000" pitchFamily="2" charset="2"/>
              </a:rPr>
              <a:t>Protest when…</a:t>
            </a:r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sz="2000" dirty="0">
                <a:sym typeface="Wingdings" panose="05000000000000000000" pitchFamily="2" charset="2"/>
              </a:rPr>
              <a:t>Inconsistent provisions — internally conflicting requirements</a:t>
            </a:r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sz="2000" dirty="0">
                <a:sym typeface="Wingdings" panose="05000000000000000000" pitchFamily="2" charset="2"/>
              </a:rPr>
              <a:t>Insufficient information — offerors can’t compete on equal/common basis</a:t>
            </a:r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sz="2000" dirty="0">
                <a:sym typeface="Wingdings" panose="05000000000000000000" pitchFamily="2" charset="2"/>
              </a:rPr>
              <a:t>Interpretation unclear — unreasonably vague terms</a:t>
            </a:r>
          </a:p>
        </p:txBody>
      </p:sp>
    </p:spTree>
    <p:extLst>
      <p:ext uri="{BB962C8B-B14F-4D97-AF65-F5344CB8AC3E}">
        <p14:creationId xmlns:p14="http://schemas.microsoft.com/office/powerpoint/2010/main" val="22447399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800" dirty="0"/>
              <a:t>Restrictive Specifications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4848225"/>
          </a:xfrm>
        </p:spPr>
        <p:txBody>
          <a:bodyPr/>
          <a:lstStyle/>
          <a:p>
            <a:pPr marL="257175" indent="-257175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Agencies have discretion to determine their needs and the best methods to accommodate them.</a:t>
            </a:r>
          </a:p>
          <a:p>
            <a:pPr marL="257175" indent="-257175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Agencies must specify needs / solicit offers in a manner designed to achieve </a:t>
            </a:r>
            <a:r>
              <a:rPr lang="en-US" b="1" dirty="0"/>
              <a:t>full and open competition</a:t>
            </a:r>
            <a:r>
              <a:rPr lang="en-US" dirty="0"/>
              <a:t>.</a:t>
            </a:r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sz="2000" i="1" dirty="0"/>
              <a:t>Restrictive specs permitted </a:t>
            </a:r>
            <a:r>
              <a:rPr lang="en-US" sz="2000" dirty="0">
                <a:sym typeface="Wingdings" panose="05000000000000000000" pitchFamily="2" charset="2"/>
              </a:rPr>
              <a:t> only if necessary to satisfy agency’s legitimate needs, or authorized by law</a:t>
            </a:r>
            <a:endParaRPr lang="en-US" sz="2000" dirty="0"/>
          </a:p>
          <a:p>
            <a:pPr marL="257175" indent="-257175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GAO reviews agency justification — rational? withstand logical scrutiny?</a:t>
            </a:r>
            <a:endParaRPr lang="en-US" dirty="0">
              <a:sym typeface="Wingdings" panose="05000000000000000000" pitchFamily="2" charset="2"/>
            </a:endParaRPr>
          </a:p>
          <a:p>
            <a:pPr marL="257175" indent="-257175">
              <a:lnSpc>
                <a:spcPct val="8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dirty="0">
                <a:sym typeface="Wingdings" panose="05000000000000000000" pitchFamily="2" charset="2"/>
              </a:rPr>
              <a:t>Protest when…</a:t>
            </a:r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sz="2000" dirty="0">
                <a:sym typeface="Wingdings" panose="05000000000000000000" pitchFamily="2" charset="2"/>
              </a:rPr>
              <a:t>Specification(s) preclude company’s participation in procurement</a:t>
            </a:r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sz="2000" dirty="0">
                <a:sym typeface="Wingdings" panose="05000000000000000000" pitchFamily="2" charset="2"/>
              </a:rPr>
              <a:t>Solicitation requires a brand name product, without option for equal</a:t>
            </a:r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sz="2000" dirty="0">
                <a:sym typeface="Wingdings" panose="05000000000000000000" pitchFamily="2" charset="2"/>
              </a:rPr>
              <a:t>Agency bundles requirements</a:t>
            </a:r>
          </a:p>
          <a:p>
            <a:pPr marL="557213" lvl="1" indent="-214313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Courier New" panose="02070309020205020404" pitchFamily="49" charset="0"/>
              <a:buChar char="o"/>
            </a:pPr>
            <a:r>
              <a:rPr lang="en-US" sz="2000" dirty="0">
                <a:sym typeface="Wingdings" panose="05000000000000000000" pitchFamily="2" charset="2"/>
              </a:rPr>
              <a:t>Strict preconditions to offer (</a:t>
            </a:r>
            <a:r>
              <a:rPr lang="en-US" sz="2000" i="1" dirty="0">
                <a:sym typeface="Wingdings" panose="05000000000000000000" pitchFamily="2" charset="2"/>
              </a:rPr>
              <a:t>e.g.</a:t>
            </a:r>
            <a:r>
              <a:rPr lang="en-US" sz="2000" dirty="0">
                <a:sym typeface="Wingdings" panose="05000000000000000000" pitchFamily="2" charset="2"/>
              </a:rPr>
              <a:t>, rigid past performance requirements)</a:t>
            </a:r>
          </a:p>
        </p:txBody>
      </p:sp>
    </p:spTree>
    <p:extLst>
      <p:ext uri="{BB962C8B-B14F-4D97-AF65-F5344CB8AC3E}">
        <p14:creationId xmlns:p14="http://schemas.microsoft.com/office/powerpoint/2010/main" val="20761638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10.0.17763.0"/>
  <p:tag name="AS_RELEASE_DATE" val="2017.05.17"/>
  <p:tag name="AS_TITLE" val="Aspose.Slides for .NET 4.0"/>
  <p:tag name="AS_VERSION" val="17.5"/>
</p:tagLst>
</file>

<file path=ppt/theme/theme1.xml><?xml version="1.0" encoding="utf-8"?>
<a:theme xmlns:a="http://schemas.openxmlformats.org/drawingml/2006/main" name="Standard Content">
  <a:themeElements>
    <a:clrScheme name="Jenner Brand">
      <a:dk1>
        <a:srgbClr val="000E52"/>
      </a:dk1>
      <a:lt1>
        <a:srgbClr val="FFFFFF"/>
      </a:lt1>
      <a:dk2>
        <a:srgbClr val="000E52"/>
      </a:dk2>
      <a:lt2>
        <a:srgbClr val="FFFFFF"/>
      </a:lt2>
      <a:accent1>
        <a:srgbClr val="0071E5"/>
      </a:accent1>
      <a:accent2>
        <a:srgbClr val="000E52"/>
      </a:accent2>
      <a:accent3>
        <a:srgbClr val="70B8FF"/>
      </a:accent3>
      <a:accent4>
        <a:srgbClr val="0071E5"/>
      </a:accent4>
      <a:accent5>
        <a:srgbClr val="FFD000"/>
      </a:accent5>
      <a:accent6>
        <a:srgbClr val="000E52"/>
      </a:accent6>
      <a:hlink>
        <a:srgbClr val="0071E5"/>
      </a:hlink>
      <a:folHlink>
        <a:srgbClr val="0071E5"/>
      </a:folHlink>
    </a:clrScheme>
    <a:fontScheme name="Cambria-Calibri">
      <a:majorFont>
        <a:latin typeface="Cambria" panose="02040503050406030204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Jenner New Brand PPT Template 4-3" id="{66AD6D6B-5DD3-2D43-BAF6-D4CA9151FD1F}" vid="{DA9180C4-FB8D-E544-8DC3-21CA95D56B76}"/>
    </a:ext>
  </a:extLst>
</a:theme>
</file>

<file path=ppt/theme/theme2.xml><?xml version="1.0" encoding="utf-8"?>
<a:theme xmlns:a="http://schemas.openxmlformats.org/drawingml/2006/main" name="1_Standard Content">
  <a:themeElements>
    <a:clrScheme name="Jenner Brand">
      <a:dk1>
        <a:srgbClr val="000E52"/>
      </a:dk1>
      <a:lt1>
        <a:srgbClr val="FFFFFF"/>
      </a:lt1>
      <a:dk2>
        <a:srgbClr val="000E52"/>
      </a:dk2>
      <a:lt2>
        <a:srgbClr val="FFFFFF"/>
      </a:lt2>
      <a:accent1>
        <a:srgbClr val="0071E5"/>
      </a:accent1>
      <a:accent2>
        <a:srgbClr val="000E52"/>
      </a:accent2>
      <a:accent3>
        <a:srgbClr val="70B8FF"/>
      </a:accent3>
      <a:accent4>
        <a:srgbClr val="0071E5"/>
      </a:accent4>
      <a:accent5>
        <a:srgbClr val="FFD000"/>
      </a:accent5>
      <a:accent6>
        <a:srgbClr val="000E52"/>
      </a:accent6>
      <a:hlink>
        <a:srgbClr val="0071E5"/>
      </a:hlink>
      <a:folHlink>
        <a:srgbClr val="0071E5"/>
      </a:folHlink>
    </a:clrScheme>
    <a:fontScheme name="Cambria">
      <a:majorFont>
        <a:latin typeface="Cambria" panose="02040503050406030204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 panose="02040503050406030204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Jenner New Brand PPT Template 16-9" id="{6C58DD9D-A73D-6145-AC26-3BFE8FE51BE5}" vid="{AEDD010A-F118-374B-9371-59CFC4B3FEE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1C6DA21CA6D841807C135BA5D296FE" ma:contentTypeVersion="0" ma:contentTypeDescription="Create a new document." ma:contentTypeScope="" ma:versionID="8a8d1ac527b65250ca5f9cc7cb187fc8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9783ab9816b9e7e8d9c19e15bc5b27c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5E9089D-265F-476B-B649-5E91A99B41A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044D4C0-EF06-4FF5-A31D-405459F83F40}">
  <ds:schemaRefs>
    <ds:schemaRef ds:uri="http://schemas.microsoft.com/office/2006/documentManagement/types"/>
    <ds:schemaRef ds:uri="http://www.w3.org/XML/1998/namespace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schemas.microsoft.com/office/infopath/2007/PartnerControl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3186942A-82FB-4300-B6AB-317425EC0A8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Jenner New Brand PPT Template 4-3</Template>
  <TotalTime>97</TotalTime>
  <Words>1419</Words>
  <Application>Microsoft Office PowerPoint</Application>
  <PresentationFormat>On-screen Show (4:3)</PresentationFormat>
  <Paragraphs>171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30" baseType="lpstr">
      <vt:lpstr>Arial</vt:lpstr>
      <vt:lpstr>Bahnschrift Light SemiCondensed</vt:lpstr>
      <vt:lpstr>Calibri</vt:lpstr>
      <vt:lpstr>Calibri Light</vt:lpstr>
      <vt:lpstr>Cambria</vt:lpstr>
      <vt:lpstr>Courier New</vt:lpstr>
      <vt:lpstr>IBM Plex Sans Light</vt:lpstr>
      <vt:lpstr>Symbol</vt:lpstr>
      <vt:lpstr>System Font Regular</vt:lpstr>
      <vt:lpstr>Wingdings</vt:lpstr>
      <vt:lpstr>Standard Content</vt:lpstr>
      <vt:lpstr>1_Standard Content</vt:lpstr>
      <vt:lpstr>BID PROTESTS  Noah Bleicher &amp; Carla Weiss</vt:lpstr>
      <vt:lpstr>Agenda</vt:lpstr>
      <vt:lpstr>Bid Protest Overview</vt:lpstr>
      <vt:lpstr>Bid Protest Overview</vt:lpstr>
      <vt:lpstr>Bid Protest Overview</vt:lpstr>
      <vt:lpstr>Bid Protest Overview</vt:lpstr>
      <vt:lpstr>Top 10 Protest Grounds</vt:lpstr>
      <vt:lpstr>Ambiguous Requirements</vt:lpstr>
      <vt:lpstr>Restrictive Specifications</vt:lpstr>
      <vt:lpstr>Other than Full &amp; Open Competition</vt:lpstr>
      <vt:lpstr>Evaluation Defects</vt:lpstr>
      <vt:lpstr>Failure to Follow Evaluation Criteria</vt:lpstr>
      <vt:lpstr>Relaxation of Requirements</vt:lpstr>
      <vt:lpstr>Flawed Discussions</vt:lpstr>
      <vt:lpstr>Material Misrepresentations</vt:lpstr>
      <vt:lpstr>Organizational Conflicts of Interest</vt:lpstr>
      <vt:lpstr>Flawed Best Value Determination</vt:lpstr>
      <vt:lpstr>Bid Protests:  Final Considerations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BID PROTEST 101  Carla Weiss &amp; Aime Joo</dc:title>
  <dc:creator>Weiss, Carla J.</dc:creator>
  <cp:lastModifiedBy>Weiss, Carla J.</cp:lastModifiedBy>
  <cp:revision>7</cp:revision>
  <dcterms:created xsi:type="dcterms:W3CDTF">2023-05-18T18:46:41Z</dcterms:created>
  <dcterms:modified xsi:type="dcterms:W3CDTF">2023-09-27T19:03:42Z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0x010100B51C6DA21CA6D841807C135BA5D296FE</vt:lpwstr>
  </property>
</Properties>
</file>