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3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9" r:id="rId2"/>
    <p:sldMasterId id="2147483761" r:id="rId3"/>
    <p:sldMasterId id="2147483774" r:id="rId4"/>
  </p:sldMasterIdLst>
  <p:notesMasterIdLst>
    <p:notesMasterId r:id="rId21"/>
  </p:notesMasterIdLst>
  <p:sldIdLst>
    <p:sldId id="285" r:id="rId5"/>
    <p:sldId id="258" r:id="rId6"/>
    <p:sldId id="269" r:id="rId7"/>
    <p:sldId id="270" r:id="rId8"/>
    <p:sldId id="261" r:id="rId9"/>
    <p:sldId id="262" r:id="rId10"/>
    <p:sldId id="266" r:id="rId11"/>
    <p:sldId id="271" r:id="rId12"/>
    <p:sldId id="274" r:id="rId13"/>
    <p:sldId id="280" r:id="rId14"/>
    <p:sldId id="281" r:id="rId15"/>
    <p:sldId id="277" r:id="rId16"/>
    <p:sldId id="278" r:id="rId17"/>
    <p:sldId id="279" r:id="rId18"/>
    <p:sldId id="283" r:id="rId19"/>
    <p:sldId id="28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923"/>
    <p:restoredTop sz="94066"/>
  </p:normalViewPr>
  <p:slideViewPr>
    <p:cSldViewPr snapToGrid="0" showGuides="1">
      <p:cViewPr varScale="1">
        <p:scale>
          <a:sx n="72" d="100"/>
          <a:sy n="72" d="100"/>
        </p:scale>
        <p:origin x="78" y="13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77DF0-10D9-4ACD-A0F5-63034491295E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A994B5-924C-4DD5-8D13-90A0D7F60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382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735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115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99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34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2878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9742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929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085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976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83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670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067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1234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873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A994B5-924C-4DD5-8D13-90A0D7F6084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797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CE4F9E-55CE-7FB5-F186-9C28BD6DF1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12252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BF966C-640F-93E9-8904-FE36C93827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1000" y="990600"/>
            <a:ext cx="11412538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196475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224">
          <p15:clr>
            <a:srgbClr val="A4A3A4"/>
          </p15:clr>
        </p15:guide>
        <p15:guide id="2" orient="horz" pos="696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pos="7424">
          <p15:clr>
            <a:srgbClr val="A4A3A4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32BDD32-7069-A284-1845-7E24407A652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4347" y="2705725"/>
            <a:ext cx="4324854" cy="144655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01D1CD-8330-7000-5150-9FEC1C69FD9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85" y="5996309"/>
            <a:ext cx="2626752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A0D50A-42FD-F219-CC94-A5FA01FB77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68" r="35574" b="2557"/>
          <a:stretch/>
        </p:blipFill>
        <p:spPr>
          <a:xfrm>
            <a:off x="6781801" y="0"/>
            <a:ext cx="5410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95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Slide with Eyebrow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8BED29-0BFF-30C9-DD1F-6280912DA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90" y="13397"/>
            <a:ext cx="12168183" cy="6844602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7D99DAAD-7538-4BC5-F024-C39A62FB7531}"/>
              </a:ext>
            </a:extLst>
          </p:cNvPr>
          <p:cNvSpPr txBox="1">
            <a:spLocks/>
          </p:cNvSpPr>
          <p:nvPr/>
        </p:nvSpPr>
        <p:spPr>
          <a:xfrm>
            <a:off x="914400" y="2524874"/>
            <a:ext cx="5181600" cy="1688629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0" dirty="0">
                <a:solidFill>
                  <a:schemeClr val="bg2"/>
                </a:solidFill>
              </a:rPr>
              <a:t>Main Title Can Be Written Here</a:t>
            </a:r>
            <a:endParaRPr lang="en-US" sz="4800" b="0" dirty="0">
              <a:solidFill>
                <a:schemeClr val="bg2">
                  <a:alpha val="54000"/>
                </a:scheme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005B04-C137-1378-7414-1D5D17959078}"/>
              </a:ext>
            </a:extLst>
          </p:cNvPr>
          <p:cNvSpPr txBox="1">
            <a:spLocks/>
          </p:cNvSpPr>
          <p:nvPr/>
        </p:nvSpPr>
        <p:spPr>
          <a:xfrm>
            <a:off x="914401" y="1653229"/>
            <a:ext cx="2590800" cy="716240"/>
          </a:xfrm>
          <a:prstGeom prst="rect">
            <a:avLst/>
          </a:prstGeom>
          <a:solidFill>
            <a:schemeClr val="accent1"/>
          </a:solidFill>
          <a:effectLst>
            <a:outerShdw blurRad="478295" sx="102000" sy="102000" algn="ctr" rotWithShape="0">
              <a:prstClr val="black">
                <a:alpha val="35000"/>
              </a:prstClr>
            </a:outerShdw>
          </a:effectLst>
        </p:spPr>
        <p:txBody>
          <a:bodyPr vert="horz" lIns="91440" tIns="91440" rIns="91440" bIns="91440" rtlCol="0" anchor="ctr" anchorCtr="0">
            <a:noAutofit/>
          </a:bodyPr>
          <a:lstStyle>
            <a:lvl1pPr algn="l" defTabSz="914400" rtl="0" eaLnBrk="1" latinLnBrk="0" hangingPunct="1">
              <a:lnSpc>
                <a:spcPts val="5360"/>
              </a:lnSpc>
              <a:spcBef>
                <a:spcPct val="0"/>
              </a:spcBef>
              <a:buNone/>
              <a:defRPr sz="6000" b="0" i="0" kern="1200" spc="-50" baseline="0">
                <a:solidFill>
                  <a:schemeClr val="accent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000" spc="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EYEBROW HEADER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0755DB46-5ED6-F604-CBAA-7E2E86FD717B}"/>
              </a:ext>
            </a:extLst>
          </p:cNvPr>
          <p:cNvSpPr txBox="1">
            <a:spLocks/>
          </p:cNvSpPr>
          <p:nvPr/>
        </p:nvSpPr>
        <p:spPr>
          <a:xfrm>
            <a:off x="914400" y="4343400"/>
            <a:ext cx="4495800" cy="773502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0" dirty="0">
                <a:solidFill>
                  <a:schemeClr val="bg2">
                    <a:alpha val="54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Supporting Information</a:t>
            </a:r>
            <a:endParaRPr lang="en-US" sz="2800" b="0" dirty="0">
              <a:solidFill>
                <a:schemeClr val="bg2">
                  <a:alpha val="5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501162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Grid x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429443" y="1371600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F15B9589-8AEF-2048-B301-1175DAF94F4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29443" y="2925124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2EE954E9-ED00-104C-8F72-3AF28811081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29443" y="4478648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420025B4-4B53-958E-B746-F27E6886542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276600" y="1371600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B2918F7A-7211-5ABA-F194-E4FA2EE2A218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276600" y="2925124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FA2CF958-8F48-4457-36B5-972B8C65694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276600" y="4478648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AD8751CE-5CDF-3C8E-2FDA-ACB8DABDE14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096000" y="1371600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4D9FDB61-2E5C-0799-D0E5-E474697F5EE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096000" y="2925124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250C7B50-7D90-FE85-0533-6485581022EB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096000" y="4478648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0" name="Picture Placeholder 3">
            <a:extLst>
              <a:ext uri="{FF2B5EF4-FFF2-40B4-BE49-F238E27FC236}">
                <a16:creationId xmlns:a16="http://schemas.microsoft.com/office/drawing/2014/main" id="{33802AAE-57CC-15FF-8863-4EF5496988C6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991600" y="1371600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AB7F28A3-C06B-3CAD-FC4C-42DB3841A1A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8991600" y="2925124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CD7062DE-AA3F-72DC-E19C-398CA1A3BA1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991600" y="4478648"/>
            <a:ext cx="2466157" cy="107600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5" name="Title Placeholder 1">
            <a:extLst>
              <a:ext uri="{FF2B5EF4-FFF2-40B4-BE49-F238E27FC236}">
                <a16:creationId xmlns:a16="http://schemas.microsoft.com/office/drawing/2014/main" id="{6CB89554-80E1-BE8B-2C88-E6362933C0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12252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46066985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Grid x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394608" y="1286714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CBC8BC18-D51A-4E4A-89F5-78E648FDFC0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94608" y="2577034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63E594D4-AF73-0F47-9926-9FBE25A8140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94608" y="3803117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704F5F85-AF14-F846-84F4-C59DD46306BC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94608" y="5029200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32AACC5B-194D-286D-7CA3-0D2F1DFCBB6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680608" y="1295400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7D8C5840-9F8F-AB8C-9C25-8DCBAB3CA12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680608" y="2585720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3BFC2C0B-9FE2-CAE9-261D-1467481E049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680608" y="3811803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3007DDF4-F963-866E-E742-15BF023F7D0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2680608" y="5037886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3" name="Picture Placeholder 3">
            <a:extLst>
              <a:ext uri="{FF2B5EF4-FFF2-40B4-BE49-F238E27FC236}">
                <a16:creationId xmlns:a16="http://schemas.microsoft.com/office/drawing/2014/main" id="{9F5BB660-E60E-8A4D-A6A0-D7D62786FF2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966608" y="1295400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4" name="Picture Placeholder 3">
            <a:extLst>
              <a:ext uri="{FF2B5EF4-FFF2-40B4-BE49-F238E27FC236}">
                <a16:creationId xmlns:a16="http://schemas.microsoft.com/office/drawing/2014/main" id="{05A9CB08-5F5A-6E57-E578-528D95182CD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966608" y="2585720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5" name="Picture Placeholder 3">
            <a:extLst>
              <a:ext uri="{FF2B5EF4-FFF2-40B4-BE49-F238E27FC236}">
                <a16:creationId xmlns:a16="http://schemas.microsoft.com/office/drawing/2014/main" id="{26EAF170-6B52-0B78-5824-E41602CD1890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966608" y="3811803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6" name="Picture Placeholder 3">
            <a:extLst>
              <a:ext uri="{FF2B5EF4-FFF2-40B4-BE49-F238E27FC236}">
                <a16:creationId xmlns:a16="http://schemas.microsoft.com/office/drawing/2014/main" id="{72F9B50D-CAC6-9E17-32A9-6D8C36FBF770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966608" y="5037886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7" name="Picture Placeholder 3">
            <a:extLst>
              <a:ext uri="{FF2B5EF4-FFF2-40B4-BE49-F238E27FC236}">
                <a16:creationId xmlns:a16="http://schemas.microsoft.com/office/drawing/2014/main" id="{74B0CF74-E138-D06E-C159-442D6B732B5E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7252608" y="1295400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8" name="Picture Placeholder 3">
            <a:extLst>
              <a:ext uri="{FF2B5EF4-FFF2-40B4-BE49-F238E27FC236}">
                <a16:creationId xmlns:a16="http://schemas.microsoft.com/office/drawing/2014/main" id="{DD03F576-18D9-47E6-8907-6879F718130D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7252608" y="2585720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9" name="Picture Placeholder 3">
            <a:extLst>
              <a:ext uri="{FF2B5EF4-FFF2-40B4-BE49-F238E27FC236}">
                <a16:creationId xmlns:a16="http://schemas.microsoft.com/office/drawing/2014/main" id="{ACD85D8E-E926-B9A0-9BBC-85315282604E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7252608" y="3811803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0" name="Picture Placeholder 3">
            <a:extLst>
              <a:ext uri="{FF2B5EF4-FFF2-40B4-BE49-F238E27FC236}">
                <a16:creationId xmlns:a16="http://schemas.microsoft.com/office/drawing/2014/main" id="{ABBB026B-87C9-B099-8426-6DFAD07B7667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7252608" y="5037886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1" name="Picture Placeholder 3">
            <a:extLst>
              <a:ext uri="{FF2B5EF4-FFF2-40B4-BE49-F238E27FC236}">
                <a16:creationId xmlns:a16="http://schemas.microsoft.com/office/drawing/2014/main" id="{BB1E0B89-0D73-BEC8-D15F-BF0644A4466B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538608" y="1295400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2" name="Picture Placeholder 3">
            <a:extLst>
              <a:ext uri="{FF2B5EF4-FFF2-40B4-BE49-F238E27FC236}">
                <a16:creationId xmlns:a16="http://schemas.microsoft.com/office/drawing/2014/main" id="{50A91C19-8C3A-3C09-1F70-096AB65CD81C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9538608" y="2585720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3" name="Picture Placeholder 3">
            <a:extLst>
              <a:ext uri="{FF2B5EF4-FFF2-40B4-BE49-F238E27FC236}">
                <a16:creationId xmlns:a16="http://schemas.microsoft.com/office/drawing/2014/main" id="{2FC44FA7-6E4E-8E60-47C4-CDF8A7CB525E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9538608" y="3811803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4" name="Picture Placeholder 3">
            <a:extLst>
              <a:ext uri="{FF2B5EF4-FFF2-40B4-BE49-F238E27FC236}">
                <a16:creationId xmlns:a16="http://schemas.microsoft.com/office/drawing/2014/main" id="{669C0729-7CA4-4744-B417-7BE3157D62AC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38608" y="5037886"/>
            <a:ext cx="1967592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56" name="Title Placeholder 1">
            <a:extLst>
              <a:ext uri="{FF2B5EF4-FFF2-40B4-BE49-F238E27FC236}">
                <a16:creationId xmlns:a16="http://schemas.microsoft.com/office/drawing/2014/main" id="{26484119-DDA4-F0F7-7647-57CACC0421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12252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279617155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Image - 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85799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i="1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Insert full page image</a:t>
            </a:r>
            <a:br>
              <a:rPr lang="en-US" dirty="0"/>
            </a:br>
            <a:r>
              <a:rPr lang="en-US" dirty="0"/>
              <a:t>by clicking here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149340"/>
            <a:ext cx="12192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24602936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149340"/>
            <a:ext cx="12192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71107179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ideo Media Slid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1142999"/>
            <a:ext cx="12192000" cy="50034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i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video media</a:t>
            </a:r>
            <a:br>
              <a:rPr lang="en-US" dirty="0"/>
            </a:br>
            <a:r>
              <a:rPr lang="en-US" dirty="0"/>
              <a:t>by clicking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86527B-BFDF-F442-829C-E6D37B178A6A}"/>
              </a:ext>
            </a:extLst>
          </p:cNvPr>
          <p:cNvSpPr txBox="1"/>
          <p:nvPr/>
        </p:nvSpPr>
        <p:spPr>
          <a:xfrm>
            <a:off x="11324375" y="6392202"/>
            <a:ext cx="6311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1050" b="0" i="0" smtClean="0">
                <a:solidFill>
                  <a:schemeClr val="bg1">
                    <a:lumMod val="65000"/>
                  </a:schemeClr>
                </a:solidFill>
                <a:latin typeface="IBM Plex Sans Light" panose="020B0403050203000203" pitchFamily="34" charset="0"/>
              </a:rPr>
              <a:pPr algn="r"/>
              <a:t>‹#›</a:t>
            </a:fld>
            <a:endParaRPr lang="en-US" sz="1050" b="0" i="0" dirty="0">
              <a:solidFill>
                <a:schemeClr val="bg1">
                  <a:lumMod val="65000"/>
                </a:schemeClr>
              </a:solidFill>
              <a:latin typeface="IBM Plex Sans Light" panose="020B0403050203000203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F25A75D-BADC-5154-356F-E41541068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8585" y="6493926"/>
            <a:ext cx="1956615" cy="11576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74A882F4-9A0B-530A-E44A-ABE1D093A6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12252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207054502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Name Half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9CEED9D-0D74-5241-A028-E63E2604C10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105400" y="-15838"/>
            <a:ext cx="7086601" cy="6889676"/>
          </a:xfrm>
          <a:custGeom>
            <a:avLst/>
            <a:gdLst>
              <a:gd name="connsiteX0" fmla="*/ 0 w 4572002"/>
              <a:gd name="connsiteY0" fmla="*/ 0 h 6858000"/>
              <a:gd name="connsiteX1" fmla="*/ 4572002 w 4572002"/>
              <a:gd name="connsiteY1" fmla="*/ 0 h 6858000"/>
              <a:gd name="connsiteX2" fmla="*/ 4572002 w 4572002"/>
              <a:gd name="connsiteY2" fmla="*/ 6858000 h 6858000"/>
              <a:gd name="connsiteX3" fmla="*/ 0 w 4572002"/>
              <a:gd name="connsiteY3" fmla="*/ 6858000 h 6858000"/>
              <a:gd name="connsiteX4" fmla="*/ 0 w 4572002"/>
              <a:gd name="connsiteY4" fmla="*/ 0 h 6858000"/>
              <a:gd name="connsiteX0" fmla="*/ 0 w 4970035"/>
              <a:gd name="connsiteY0" fmla="*/ 0 h 6868758"/>
              <a:gd name="connsiteX1" fmla="*/ 4970035 w 4970035"/>
              <a:gd name="connsiteY1" fmla="*/ 10758 h 6868758"/>
              <a:gd name="connsiteX2" fmla="*/ 4970035 w 4970035"/>
              <a:gd name="connsiteY2" fmla="*/ 6868758 h 6868758"/>
              <a:gd name="connsiteX3" fmla="*/ 398033 w 4970035"/>
              <a:gd name="connsiteY3" fmla="*/ 6868758 h 6868758"/>
              <a:gd name="connsiteX4" fmla="*/ 0 w 4970035"/>
              <a:gd name="connsiteY4" fmla="*/ 0 h 6868758"/>
              <a:gd name="connsiteX0" fmla="*/ 0 w 4970035"/>
              <a:gd name="connsiteY0" fmla="*/ 0 h 6879516"/>
              <a:gd name="connsiteX1" fmla="*/ 4970035 w 4970035"/>
              <a:gd name="connsiteY1" fmla="*/ 10758 h 6879516"/>
              <a:gd name="connsiteX2" fmla="*/ 4970035 w 4970035"/>
              <a:gd name="connsiteY2" fmla="*/ 6868758 h 6879516"/>
              <a:gd name="connsiteX3" fmla="*/ 731520 w 4970035"/>
              <a:gd name="connsiteY3" fmla="*/ 6879516 h 6879516"/>
              <a:gd name="connsiteX4" fmla="*/ 0 w 4970035"/>
              <a:gd name="connsiteY4" fmla="*/ 0 h 6879516"/>
              <a:gd name="connsiteX0" fmla="*/ 254000 w 4238515"/>
              <a:gd name="connsiteY0" fmla="*/ 0 h 6869356"/>
              <a:gd name="connsiteX1" fmla="*/ 4238515 w 4238515"/>
              <a:gd name="connsiteY1" fmla="*/ 598 h 6869356"/>
              <a:gd name="connsiteX2" fmla="*/ 4238515 w 4238515"/>
              <a:gd name="connsiteY2" fmla="*/ 6858598 h 6869356"/>
              <a:gd name="connsiteX3" fmla="*/ 0 w 4238515"/>
              <a:gd name="connsiteY3" fmla="*/ 6869356 h 6869356"/>
              <a:gd name="connsiteX4" fmla="*/ 254000 w 4238515"/>
              <a:gd name="connsiteY4" fmla="*/ 0 h 6869356"/>
              <a:gd name="connsiteX0" fmla="*/ 690880 w 4675395"/>
              <a:gd name="connsiteY0" fmla="*/ 0 h 6869356"/>
              <a:gd name="connsiteX1" fmla="*/ 4675395 w 4675395"/>
              <a:gd name="connsiteY1" fmla="*/ 598 h 6869356"/>
              <a:gd name="connsiteX2" fmla="*/ 4675395 w 4675395"/>
              <a:gd name="connsiteY2" fmla="*/ 6858598 h 6869356"/>
              <a:gd name="connsiteX3" fmla="*/ 0 w 4675395"/>
              <a:gd name="connsiteY3" fmla="*/ 6869356 h 6869356"/>
              <a:gd name="connsiteX4" fmla="*/ 690880 w 4675395"/>
              <a:gd name="connsiteY4" fmla="*/ 0 h 6869356"/>
              <a:gd name="connsiteX0" fmla="*/ 447040 w 4675395"/>
              <a:gd name="connsiteY0" fmla="*/ 19722 h 6868758"/>
              <a:gd name="connsiteX1" fmla="*/ 4675395 w 4675395"/>
              <a:gd name="connsiteY1" fmla="*/ 0 h 6868758"/>
              <a:gd name="connsiteX2" fmla="*/ 4675395 w 4675395"/>
              <a:gd name="connsiteY2" fmla="*/ 6858000 h 6868758"/>
              <a:gd name="connsiteX3" fmla="*/ 0 w 4675395"/>
              <a:gd name="connsiteY3" fmla="*/ 6868758 h 6868758"/>
              <a:gd name="connsiteX4" fmla="*/ 447040 w 4675395"/>
              <a:gd name="connsiteY4" fmla="*/ 19722 h 6868758"/>
              <a:gd name="connsiteX0" fmla="*/ 447040 w 4675395"/>
              <a:gd name="connsiteY0" fmla="*/ 0 h 6889676"/>
              <a:gd name="connsiteX1" fmla="*/ 4675395 w 4675395"/>
              <a:gd name="connsiteY1" fmla="*/ 20918 h 6889676"/>
              <a:gd name="connsiteX2" fmla="*/ 4675395 w 4675395"/>
              <a:gd name="connsiteY2" fmla="*/ 6878918 h 6889676"/>
              <a:gd name="connsiteX3" fmla="*/ 0 w 4675395"/>
              <a:gd name="connsiteY3" fmla="*/ 6889676 h 6889676"/>
              <a:gd name="connsiteX4" fmla="*/ 447040 w 4675395"/>
              <a:gd name="connsiteY4" fmla="*/ 0 h 6889676"/>
              <a:gd name="connsiteX0" fmla="*/ 436880 w 4675395"/>
              <a:gd name="connsiteY0" fmla="*/ 0 h 6879516"/>
              <a:gd name="connsiteX1" fmla="*/ 4675395 w 4675395"/>
              <a:gd name="connsiteY1" fmla="*/ 10758 h 6879516"/>
              <a:gd name="connsiteX2" fmla="*/ 4675395 w 4675395"/>
              <a:gd name="connsiteY2" fmla="*/ 6868758 h 6879516"/>
              <a:gd name="connsiteX3" fmla="*/ 0 w 4675395"/>
              <a:gd name="connsiteY3" fmla="*/ 6879516 h 6879516"/>
              <a:gd name="connsiteX4" fmla="*/ 436880 w 4675395"/>
              <a:gd name="connsiteY4" fmla="*/ 0 h 6879516"/>
              <a:gd name="connsiteX0" fmla="*/ 853440 w 5091955"/>
              <a:gd name="connsiteY0" fmla="*/ 0 h 6889676"/>
              <a:gd name="connsiteX1" fmla="*/ 5091955 w 5091955"/>
              <a:gd name="connsiteY1" fmla="*/ 10758 h 6889676"/>
              <a:gd name="connsiteX2" fmla="*/ 5091955 w 5091955"/>
              <a:gd name="connsiteY2" fmla="*/ 6868758 h 6889676"/>
              <a:gd name="connsiteX3" fmla="*/ 0 w 5091955"/>
              <a:gd name="connsiteY3" fmla="*/ 6889676 h 6889676"/>
              <a:gd name="connsiteX4" fmla="*/ 853440 w 5091955"/>
              <a:gd name="connsiteY4" fmla="*/ 0 h 688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1955" h="6889676">
                <a:moveTo>
                  <a:pt x="853440" y="0"/>
                </a:moveTo>
                <a:lnTo>
                  <a:pt x="5091955" y="10758"/>
                </a:lnTo>
                <a:lnTo>
                  <a:pt x="5091955" y="6868758"/>
                </a:lnTo>
                <a:lnTo>
                  <a:pt x="0" y="6889676"/>
                </a:lnTo>
                <a:lnTo>
                  <a:pt x="853440" y="0"/>
                </a:lnTo>
                <a:close/>
              </a:path>
            </a:pathLst>
          </a:custGeom>
          <a:blipFill>
            <a:blip r:embed="rId2"/>
            <a:stretch>
              <a:fillRect l="-12708" t="-5683" r="-8946" b="-17493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i="1" baseline="0"/>
            </a:lvl1pPr>
          </a:lstStyle>
          <a:p>
            <a:r>
              <a:rPr lang="en-US" dirty="0"/>
              <a:t>Click here to insert an image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719385-C3CC-BD4A-98BD-D593676347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2438400"/>
            <a:ext cx="4898188" cy="10668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ts val="6000"/>
              </a:lnSpc>
              <a:defRPr sz="60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Lawyer </a:t>
            </a:r>
            <a:br>
              <a:rPr lang="en-US" dirty="0"/>
            </a:br>
            <a:r>
              <a:rPr lang="en-US" dirty="0"/>
              <a:t>Name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19086834-71F0-8143-8228-F08ED15909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3962400"/>
            <a:ext cx="4898188" cy="20575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spcAft>
                <a:spcPts val="600"/>
              </a:spcAft>
              <a:buNone/>
              <a:defRPr sz="2800" b="0" i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Role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D86BBDF7-09BE-8CEF-8EE6-CCD28363A5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518649"/>
            <a:ext cx="4898188" cy="20575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spcAft>
                <a:spcPts val="600"/>
              </a:spcAft>
              <a:buNone/>
              <a:defRPr sz="2400" b="0" i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OFFICE</a:t>
            </a:r>
          </a:p>
        </p:txBody>
      </p:sp>
    </p:spTree>
    <p:extLst>
      <p:ext uri="{BB962C8B-B14F-4D97-AF65-F5344CB8AC3E}">
        <p14:creationId xmlns:p14="http://schemas.microsoft.com/office/powerpoint/2010/main" val="323062378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10" hasCustomPrompt="1"/>
          </p:nvPr>
        </p:nvSpPr>
        <p:spPr>
          <a:xfrm>
            <a:off x="3400926" y="1892301"/>
            <a:ext cx="8181473" cy="4127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00926" y="1155700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000" b="0" i="0" baseline="0">
                <a:solidFill>
                  <a:schemeClr val="accent6"/>
                </a:solidFill>
                <a:latin typeface="Cambria" panose="02040503050406030204" pitchFamily="18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3400926" y="1524000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48FDC89-1620-2886-BDC0-200B771E9664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398963" y="1155700"/>
            <a:ext cx="2685412" cy="268541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11107E36-5A92-1E92-3742-C0719081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12252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338900801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724996AA-2DB0-2783-6F85-F1DB6B6D05B7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2743200" y="1908314"/>
            <a:ext cx="89916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42A700-B6D9-C0F4-ABEA-966286682C36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743200" y="1235213"/>
            <a:ext cx="8991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3E3C0F6-A04E-B2D7-BE91-5EFCFC3246D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43200" y="1571763"/>
            <a:ext cx="8991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C2B1E2AA-6378-13A8-6127-139873FBF3BA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381000" y="1235212"/>
            <a:ext cx="201168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FD98C57A-D029-4957-10C0-FDD7F3282FE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381000" y="3745438"/>
            <a:ext cx="2011680" cy="20116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948D698A-5E12-6E6D-9437-13DBD3BF682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2743200" y="4418539"/>
            <a:ext cx="89916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64CEC816-E6D3-F41D-7A8A-B5104F955C7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43200" y="3745438"/>
            <a:ext cx="8991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F5927E40-41C8-2878-C592-9A904C5CB71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43200" y="4081988"/>
            <a:ext cx="8991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D7944579-177F-1F3A-9F02-675386696B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12252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392253540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7F6DA2E0-C1B4-D1A5-2123-D958AAF3AD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12252" cy="685800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Two Line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06046-E725-A3DC-8230-5CADEC1C13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11412538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918618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696">
          <p15:clr>
            <a:srgbClr val="A4A3A4"/>
          </p15:clr>
        </p15:guide>
        <p15:guide id="2" orient="horz" pos="984">
          <p15:clr>
            <a:srgbClr val="A4A3A4"/>
          </p15:clr>
        </p15:guide>
        <p15:guide id="3" pos="224">
          <p15:clr>
            <a:srgbClr val="A4A3A4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01152B-9893-333C-09CC-000EE636F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12252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B4C6B6A7-6894-E389-5DA1-F1EA6A64D62D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2133600" y="1663702"/>
            <a:ext cx="9659652" cy="8508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AF7C14F4-AE13-162A-3BF6-C753D4469CD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133600" y="990601"/>
            <a:ext cx="965965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DE0E1C1C-B376-EB99-0768-E1BB192397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1327151"/>
            <a:ext cx="965965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55D172D9-BF61-E7CA-490D-0C7CC4E24C8F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381000" y="990600"/>
            <a:ext cx="1524000" cy="1524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7DA9BFCB-9C44-E387-51FE-5CA3B7E56C18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2159000" y="3492502"/>
            <a:ext cx="9659652" cy="8508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3E4D21AD-079E-3900-DBF9-75462388DB7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59000" y="2819401"/>
            <a:ext cx="965965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477499BA-1946-49B9-B631-FC6F66F8606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59000" y="3155951"/>
            <a:ext cx="965965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9FE9DC96-F355-92A6-1E20-A61788E490A9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406400" y="2819400"/>
            <a:ext cx="1524000" cy="1524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1" name="Content Placeholder 3">
            <a:extLst>
              <a:ext uri="{FF2B5EF4-FFF2-40B4-BE49-F238E27FC236}">
                <a16:creationId xmlns:a16="http://schemas.microsoft.com/office/drawing/2014/main" id="{0B4A83E2-4C51-5612-431F-844152006D04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2133600" y="5321302"/>
            <a:ext cx="9659652" cy="8508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48258ECB-9583-8A88-2BD0-56A7CFA751F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33600" y="4648201"/>
            <a:ext cx="965965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31CB4CC9-58F7-B047-FD4E-2F53003BA7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133600" y="4984751"/>
            <a:ext cx="9659652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44" name="Picture Placeholder 3">
            <a:extLst>
              <a:ext uri="{FF2B5EF4-FFF2-40B4-BE49-F238E27FC236}">
                <a16:creationId xmlns:a16="http://schemas.microsoft.com/office/drawing/2014/main" id="{A2F6310E-BA11-4DB6-8357-6AD5BEBEE7AA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381000" y="4648200"/>
            <a:ext cx="1524000" cy="1524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</p:spTree>
    <p:extLst>
      <p:ext uri="{BB962C8B-B14F-4D97-AF65-F5344CB8AC3E}">
        <p14:creationId xmlns:p14="http://schemas.microsoft.com/office/powerpoint/2010/main" val="211391458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4BBF7736-2A19-76B0-FA48-AEADF43DF13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2590800" y="1908314"/>
            <a:ext cx="33528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9DBA34-1C1B-3989-D79E-505E8E8EAE0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590800" y="1235213"/>
            <a:ext cx="33528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03A3428-3B43-A672-4857-E6ABB25FC1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90800" y="1571763"/>
            <a:ext cx="33528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91D36D1-B0C3-47C7-E5B2-BFB8DE5AD9F7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381000" y="1235212"/>
            <a:ext cx="201168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07E6F8E-18E5-9D57-3B6F-C938015A48BC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2590800" y="4483102"/>
            <a:ext cx="33528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DD3A709-AEDC-25FB-CAB3-400F14A6E53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90800" y="3810001"/>
            <a:ext cx="33528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20E43FF3-14BD-B63C-195E-D3F410D9CF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90800" y="4146551"/>
            <a:ext cx="33528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8F426420-940A-B30C-B6C4-4D2B4B40ED66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381000" y="3810000"/>
            <a:ext cx="201168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20AA82EC-840B-0B78-8F05-E09A1F73F3BD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8499870" y="1908314"/>
            <a:ext cx="33528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F31DCA6E-673B-8D6D-085F-C07AAF39DF6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99870" y="1235213"/>
            <a:ext cx="33528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8287C753-FA30-91FC-B02B-72509FD9B6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499870" y="1571763"/>
            <a:ext cx="33528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3EFFAFA7-0FE6-CB46-66A7-7BB2DEE18B1A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6290070" y="1235212"/>
            <a:ext cx="201168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0" name="Content Placeholder 3">
            <a:extLst>
              <a:ext uri="{FF2B5EF4-FFF2-40B4-BE49-F238E27FC236}">
                <a16:creationId xmlns:a16="http://schemas.microsoft.com/office/drawing/2014/main" id="{B71364FD-F47E-94EB-C921-26D0CF70CEA8}"/>
              </a:ext>
            </a:extLst>
          </p:cNvPr>
          <p:cNvSpPr>
            <a:spLocks noGrp="1"/>
          </p:cNvSpPr>
          <p:nvPr>
            <p:ph sz="half" idx="24" hasCustomPrompt="1"/>
          </p:nvPr>
        </p:nvSpPr>
        <p:spPr>
          <a:xfrm>
            <a:off x="8499870" y="4483102"/>
            <a:ext cx="3352800" cy="13385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F9942871-D205-80C8-1F39-770E8EDB9DB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499870" y="3810001"/>
            <a:ext cx="33528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3D6FA779-A85C-4F59-CC3C-7E7597CC6D8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499870" y="4146551"/>
            <a:ext cx="33528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C91C1893-DAF3-CB81-770E-8763F2128E72}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6290070" y="3810000"/>
            <a:ext cx="2011680" cy="20116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71BDB08C-A9B7-DA3C-0702-5AEEB6FF06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12252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305715579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Page - All Eq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icture Placeholder 3"/>
          <p:cNvSpPr>
            <a:spLocks noGrp="1"/>
          </p:cNvSpPr>
          <p:nvPr>
            <p:ph type="pic" sz="quarter" idx="38" hasCustomPrompt="1"/>
          </p:nvPr>
        </p:nvSpPr>
        <p:spPr>
          <a:xfrm>
            <a:off x="419283" y="1137052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7" name="Picture Placeholder 3"/>
          <p:cNvSpPr>
            <a:spLocks noGrp="1"/>
          </p:cNvSpPr>
          <p:nvPr>
            <p:ph type="pic" sz="quarter" idx="39" hasCustomPrompt="1"/>
          </p:nvPr>
        </p:nvSpPr>
        <p:spPr>
          <a:xfrm>
            <a:off x="2070730" y="1137052"/>
            <a:ext cx="1093156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8" name="Picture Placeholder 3"/>
          <p:cNvSpPr>
            <a:spLocks noGrp="1"/>
          </p:cNvSpPr>
          <p:nvPr>
            <p:ph type="pic" sz="quarter" idx="40" hasCustomPrompt="1"/>
          </p:nvPr>
        </p:nvSpPr>
        <p:spPr>
          <a:xfrm>
            <a:off x="3722176" y="1137052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9" name="Picture Placeholder 3"/>
          <p:cNvSpPr>
            <a:spLocks noGrp="1"/>
          </p:cNvSpPr>
          <p:nvPr>
            <p:ph type="pic" sz="quarter" idx="41" hasCustomPrompt="1"/>
          </p:nvPr>
        </p:nvSpPr>
        <p:spPr>
          <a:xfrm>
            <a:off x="5373623" y="1137052"/>
            <a:ext cx="1093156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0" name="Picture Placeholder 3"/>
          <p:cNvSpPr>
            <a:spLocks noGrp="1"/>
          </p:cNvSpPr>
          <p:nvPr>
            <p:ph type="pic" sz="quarter" idx="42" hasCustomPrompt="1"/>
          </p:nvPr>
        </p:nvSpPr>
        <p:spPr>
          <a:xfrm>
            <a:off x="7025070" y="1137052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1" name="Picture Placeholder 3"/>
          <p:cNvSpPr>
            <a:spLocks noGrp="1"/>
          </p:cNvSpPr>
          <p:nvPr>
            <p:ph type="pic" sz="quarter" idx="43" hasCustomPrompt="1"/>
          </p:nvPr>
        </p:nvSpPr>
        <p:spPr>
          <a:xfrm>
            <a:off x="8676516" y="1137052"/>
            <a:ext cx="1093156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2" name="Picture Placeholder 3"/>
          <p:cNvSpPr>
            <a:spLocks noGrp="1"/>
          </p:cNvSpPr>
          <p:nvPr>
            <p:ph type="pic" sz="quarter" idx="44" hasCustomPrompt="1"/>
          </p:nvPr>
        </p:nvSpPr>
        <p:spPr>
          <a:xfrm>
            <a:off x="10327963" y="1137052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6" name="Text Placeholder 4">
            <a:extLst>
              <a:ext uri="{FF2B5EF4-FFF2-40B4-BE49-F238E27FC236}">
                <a16:creationId xmlns:a16="http://schemas.microsoft.com/office/drawing/2014/main" id="{8CCCDAA6-6717-CA45-8B52-9EF0AFA4A4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19283" y="2315075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4861ED0D-CE86-7649-8198-CBA5687FB78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070730" y="2315075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35296273-09A2-CF43-A551-54FC7A771CA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722176" y="2315075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9" name="Text Placeholder 4">
            <a:extLst>
              <a:ext uri="{FF2B5EF4-FFF2-40B4-BE49-F238E27FC236}">
                <a16:creationId xmlns:a16="http://schemas.microsoft.com/office/drawing/2014/main" id="{0669372B-191B-BA4C-A35F-9CB694DC9CE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373623" y="2315075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A189AC43-09B4-5846-BC4F-30E02A75B96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025070" y="2315075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1" name="Text Placeholder 4">
            <a:extLst>
              <a:ext uri="{FF2B5EF4-FFF2-40B4-BE49-F238E27FC236}">
                <a16:creationId xmlns:a16="http://schemas.microsoft.com/office/drawing/2014/main" id="{0CADAD78-E3CE-054F-8AC8-968E6B8B0060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676516" y="2315075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2" name="Text Placeholder 4">
            <a:extLst>
              <a:ext uri="{FF2B5EF4-FFF2-40B4-BE49-F238E27FC236}">
                <a16:creationId xmlns:a16="http://schemas.microsoft.com/office/drawing/2014/main" id="{50AC1297-F684-2546-AE53-7CCE229C2B6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10327963" y="2315075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3549A447-B460-F11B-A6BC-417A89D30164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19283" y="2880360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940B1E4B-8C3D-A092-4056-8AD3775659E8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2070730" y="2880360"/>
            <a:ext cx="1093156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704A67F6-DB17-C8C2-CF96-51E607533AB5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722176" y="2880360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D5133D4B-A8BF-4E1C-3658-7A41B204730B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5373623" y="2880360"/>
            <a:ext cx="1093156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id="{267E8CFD-BED1-FBF8-FF7B-B8750C28DF96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7025070" y="2880360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32F5F146-D8A3-96C8-B0D9-F2E03EEE8369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8676516" y="2880360"/>
            <a:ext cx="1093156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92DC856C-8F51-F682-9661-2058CC0E95C9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10327963" y="2880360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25DA61B1-9670-35C6-F617-83D46DAC6A8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419283" y="4058383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15B336AE-0686-DFFE-48C8-39EC668F3321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2070730" y="4058383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DA1CC2AC-B249-1EA6-2F4E-D33863E2CF99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722176" y="4058383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2" name="Text Placeholder 4">
            <a:extLst>
              <a:ext uri="{FF2B5EF4-FFF2-40B4-BE49-F238E27FC236}">
                <a16:creationId xmlns:a16="http://schemas.microsoft.com/office/drawing/2014/main" id="{9917409C-CDF7-C96A-3960-2F92908D32F8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5373623" y="4058383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5AAAE377-2631-27CC-4707-265DE3F9E21C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7025070" y="4058383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65C78FEF-DD6B-B1F7-8876-6D388C8C0BA1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8676516" y="4058383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5" name="Text Placeholder 4">
            <a:extLst>
              <a:ext uri="{FF2B5EF4-FFF2-40B4-BE49-F238E27FC236}">
                <a16:creationId xmlns:a16="http://schemas.microsoft.com/office/drawing/2014/main" id="{5AD485E5-9FB5-53E9-CEEC-EB8D34C3285E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10327963" y="4058383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3" name="Picture Placeholder 3">
            <a:extLst>
              <a:ext uri="{FF2B5EF4-FFF2-40B4-BE49-F238E27FC236}">
                <a16:creationId xmlns:a16="http://schemas.microsoft.com/office/drawing/2014/main" id="{8005AC6F-54AB-E390-C772-3B56231F7A83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419283" y="4623669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1" name="Picture Placeholder 3">
            <a:extLst>
              <a:ext uri="{FF2B5EF4-FFF2-40B4-BE49-F238E27FC236}">
                <a16:creationId xmlns:a16="http://schemas.microsoft.com/office/drawing/2014/main" id="{0E173982-7581-0F80-C388-AA518186AE8B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2070730" y="4623669"/>
            <a:ext cx="1093156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2" name="Picture Placeholder 3">
            <a:extLst>
              <a:ext uri="{FF2B5EF4-FFF2-40B4-BE49-F238E27FC236}">
                <a16:creationId xmlns:a16="http://schemas.microsoft.com/office/drawing/2014/main" id="{C28C703A-73B3-FFA1-8389-8C92C61AE744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3722176" y="4623669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3" name="Picture Placeholder 3">
            <a:extLst>
              <a:ext uri="{FF2B5EF4-FFF2-40B4-BE49-F238E27FC236}">
                <a16:creationId xmlns:a16="http://schemas.microsoft.com/office/drawing/2014/main" id="{8A3173FD-F6F9-0CFF-7597-23DA6E7181A5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5373623" y="4623669"/>
            <a:ext cx="1093156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4" name="Picture Placeholder 3">
            <a:extLst>
              <a:ext uri="{FF2B5EF4-FFF2-40B4-BE49-F238E27FC236}">
                <a16:creationId xmlns:a16="http://schemas.microsoft.com/office/drawing/2014/main" id="{5249EF86-B091-7263-3DA3-C9F9ADAB0B93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7025070" y="4623669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5" name="Picture Placeholder 3">
            <a:extLst>
              <a:ext uri="{FF2B5EF4-FFF2-40B4-BE49-F238E27FC236}">
                <a16:creationId xmlns:a16="http://schemas.microsoft.com/office/drawing/2014/main" id="{C5AFE27A-D7F0-5989-3619-E4150A2F97E7}"/>
              </a:ext>
            </a:extLst>
          </p:cNvPr>
          <p:cNvSpPr>
            <a:spLocks noGrp="1"/>
          </p:cNvSpPr>
          <p:nvPr>
            <p:ph type="pic" sz="quarter" idx="72" hasCustomPrompt="1"/>
          </p:nvPr>
        </p:nvSpPr>
        <p:spPr>
          <a:xfrm>
            <a:off x="8676516" y="4623669"/>
            <a:ext cx="1093156" cy="10972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6" name="Picture Placeholder 3">
            <a:extLst>
              <a:ext uri="{FF2B5EF4-FFF2-40B4-BE49-F238E27FC236}">
                <a16:creationId xmlns:a16="http://schemas.microsoft.com/office/drawing/2014/main" id="{B30A70A2-8C04-72B1-79BD-63039553E7AF}"/>
              </a:ext>
            </a:extLst>
          </p:cNvPr>
          <p:cNvSpPr>
            <a:spLocks noGrp="1"/>
          </p:cNvSpPr>
          <p:nvPr>
            <p:ph type="pic" sz="quarter" idx="73" hasCustomPrompt="1"/>
          </p:nvPr>
        </p:nvSpPr>
        <p:spPr>
          <a:xfrm>
            <a:off x="10327963" y="4623669"/>
            <a:ext cx="1093156" cy="109728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7" name="Text Placeholder 4">
            <a:extLst>
              <a:ext uri="{FF2B5EF4-FFF2-40B4-BE49-F238E27FC236}">
                <a16:creationId xmlns:a16="http://schemas.microsoft.com/office/drawing/2014/main" id="{A789146A-36BD-A8A9-4E26-4F77B8C29699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419283" y="5801692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96" name="Text Placeholder 4">
            <a:extLst>
              <a:ext uri="{FF2B5EF4-FFF2-40B4-BE49-F238E27FC236}">
                <a16:creationId xmlns:a16="http://schemas.microsoft.com/office/drawing/2014/main" id="{B83C7DF6-15E2-3A2F-8AAE-FCE056DF8443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2070730" y="5801692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7" name="Text Placeholder 4">
            <a:extLst>
              <a:ext uri="{FF2B5EF4-FFF2-40B4-BE49-F238E27FC236}">
                <a16:creationId xmlns:a16="http://schemas.microsoft.com/office/drawing/2014/main" id="{63C85965-549B-87BA-222E-043774AD10CF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3722176" y="5801692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8" name="Text Placeholder 4">
            <a:extLst>
              <a:ext uri="{FF2B5EF4-FFF2-40B4-BE49-F238E27FC236}">
                <a16:creationId xmlns:a16="http://schemas.microsoft.com/office/drawing/2014/main" id="{EE59EC4C-59BD-CE56-AEC4-0C271403B1BD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5373623" y="5801692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9" name="Text Placeholder 4">
            <a:extLst>
              <a:ext uri="{FF2B5EF4-FFF2-40B4-BE49-F238E27FC236}">
                <a16:creationId xmlns:a16="http://schemas.microsoft.com/office/drawing/2014/main" id="{239944BA-BAA0-E762-4EFE-361AA35A58F5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7025070" y="5801692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00" name="Text Placeholder 4">
            <a:extLst>
              <a:ext uri="{FF2B5EF4-FFF2-40B4-BE49-F238E27FC236}">
                <a16:creationId xmlns:a16="http://schemas.microsoft.com/office/drawing/2014/main" id="{0E3E816A-DD5C-6779-B56C-3FD3ABE405AF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8676516" y="5801692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01" name="Text Placeholder 4">
            <a:extLst>
              <a:ext uri="{FF2B5EF4-FFF2-40B4-BE49-F238E27FC236}">
                <a16:creationId xmlns:a16="http://schemas.microsoft.com/office/drawing/2014/main" id="{AF8B8BDA-2C1B-7099-BFE9-EB637FEB10FE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10327963" y="5801692"/>
            <a:ext cx="109315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89EA71-6E90-DBC7-7FE2-42C7579786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12252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16795058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739323" y="3544240"/>
            <a:ext cx="3213235" cy="29051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6239443" y="3544240"/>
            <a:ext cx="3213235" cy="29051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41" hasCustomPrompt="1"/>
          </p:nvPr>
        </p:nvSpPr>
        <p:spPr>
          <a:xfrm>
            <a:off x="2739323" y="3926430"/>
            <a:ext cx="3213235" cy="8800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6239443" y="3926430"/>
            <a:ext cx="3213235" cy="8800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961026E-E533-CB42-BD3D-857CC14A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960" y="721913"/>
            <a:ext cx="9022080" cy="79319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32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83DEC7-ED28-C634-3714-0315ED2800CA}"/>
              </a:ext>
            </a:extLst>
          </p:cNvPr>
          <p:cNvSpPr txBox="1"/>
          <p:nvPr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F19CDD44-293D-C115-2756-E672A2162B52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3705860" y="2118165"/>
            <a:ext cx="1280160" cy="12801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0F2756-2750-DFE9-BABB-4BFA47D29751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7168432" y="2118165"/>
            <a:ext cx="1280160" cy="12801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</p:spTree>
    <p:extLst>
      <p:ext uri="{BB962C8B-B14F-4D97-AF65-F5344CB8AC3E}">
        <p14:creationId xmlns:p14="http://schemas.microsoft.com/office/powerpoint/2010/main" val="17016745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with Three Contact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985317" y="3536076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7985317" y="3918266"/>
            <a:ext cx="3213235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985077" y="3536076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46" hasCustomPrompt="1"/>
          </p:nvPr>
        </p:nvSpPr>
        <p:spPr>
          <a:xfrm>
            <a:off x="4485197" y="3536076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half" idx="47" hasCustomPrompt="1"/>
          </p:nvPr>
        </p:nvSpPr>
        <p:spPr>
          <a:xfrm>
            <a:off x="985077" y="3918266"/>
            <a:ext cx="3213235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3" name="Content Placeholder 3"/>
          <p:cNvSpPr>
            <a:spLocks noGrp="1"/>
          </p:cNvSpPr>
          <p:nvPr>
            <p:ph sz="half" idx="48" hasCustomPrompt="1"/>
          </p:nvPr>
        </p:nvSpPr>
        <p:spPr>
          <a:xfrm>
            <a:off x="4485197" y="3918266"/>
            <a:ext cx="3213235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E454CF-B8C8-6145-1EB3-CFC32317A8CD}"/>
              </a:ext>
            </a:extLst>
          </p:cNvPr>
          <p:cNvSpPr txBox="1"/>
          <p:nvPr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CB4E09D3-3AAA-762E-9F25-62042A58131D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916817" y="2148840"/>
            <a:ext cx="1280160" cy="12801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7B0E66-FA15-10DD-0FAD-14DB0BE697AD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5455920" y="2148840"/>
            <a:ext cx="1280160" cy="12801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change picture</a:t>
            </a:r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7D98AEE0-F799-26E4-1C8E-37630EF6EA68}"/>
              </a:ext>
            </a:extLst>
          </p:cNvPr>
          <p:cNvSpPr>
            <a:spLocks noGrp="1" noChangeAspect="1"/>
          </p:cNvSpPr>
          <p:nvPr>
            <p:ph type="pic" sz="quarter" idx="49" hasCustomPrompt="1"/>
          </p:nvPr>
        </p:nvSpPr>
        <p:spPr>
          <a:xfrm>
            <a:off x="8951854" y="2148840"/>
            <a:ext cx="1280160" cy="12801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9D107CA-E505-7B03-14C3-0D02157B4E0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960" y="721913"/>
            <a:ext cx="9022080" cy="79319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32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</p:spTree>
    <p:extLst>
      <p:ext uri="{BB962C8B-B14F-4D97-AF65-F5344CB8AC3E}">
        <p14:creationId xmlns:p14="http://schemas.microsoft.com/office/powerpoint/2010/main" val="182059798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with 4 Contact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000123" y="2133600"/>
            <a:ext cx="3213235" cy="304800"/>
          </a:xfrm>
          <a:prstGeom prst="rect">
            <a:avLst/>
          </a:prstGeom>
        </p:spPr>
        <p:txBody>
          <a:bodyPr wrap="square" tIns="0" rIns="0" bIns="0" anchor="t" anchorCtr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41" hasCustomPrompt="1"/>
          </p:nvPr>
        </p:nvSpPr>
        <p:spPr>
          <a:xfrm>
            <a:off x="3000123" y="2576574"/>
            <a:ext cx="3213235" cy="88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5D5C08-F4BF-E5D9-DD0B-E2CDA12DC19F}"/>
              </a:ext>
            </a:extLst>
          </p:cNvPr>
          <p:cNvSpPr txBox="1"/>
          <p:nvPr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D3BE9A24-FA3D-1F89-BEBF-947AFB0829B8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611086" y="2185814"/>
            <a:ext cx="1280160" cy="12801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B9736BD-1A4D-006D-7E01-4BA099E358FE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1611086" y="3766349"/>
            <a:ext cx="1280160" cy="12801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7DBBE70-6B15-907B-88A4-354882EDCE5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000123" y="3714136"/>
            <a:ext cx="3213235" cy="304800"/>
          </a:xfrm>
          <a:prstGeom prst="rect">
            <a:avLst/>
          </a:prstGeom>
        </p:spPr>
        <p:txBody>
          <a:bodyPr wrap="square" tIns="0" rIns="0" bIns="0" anchor="t" anchorCtr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CBB853D-E0F4-A969-A6BA-7F09D509128D}"/>
              </a:ext>
            </a:extLst>
          </p:cNvPr>
          <p:cNvSpPr>
            <a:spLocks noGrp="1"/>
          </p:cNvSpPr>
          <p:nvPr>
            <p:ph sz="half" idx="43" hasCustomPrompt="1"/>
          </p:nvPr>
        </p:nvSpPr>
        <p:spPr>
          <a:xfrm>
            <a:off x="3000123" y="4157110"/>
            <a:ext cx="3213235" cy="88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2B323CEC-D816-6C8E-EFB4-F36967B3915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974437" y="2133600"/>
            <a:ext cx="3213235" cy="304800"/>
          </a:xfrm>
          <a:prstGeom prst="rect">
            <a:avLst/>
          </a:prstGeom>
        </p:spPr>
        <p:txBody>
          <a:bodyPr wrap="square" tIns="0" rIns="0" bIns="0" anchor="t" anchorCtr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0546BE9-A4BB-9395-19BD-95333A861722}"/>
              </a:ext>
            </a:extLst>
          </p:cNvPr>
          <p:cNvSpPr>
            <a:spLocks noGrp="1"/>
          </p:cNvSpPr>
          <p:nvPr>
            <p:ph sz="half" idx="45" hasCustomPrompt="1"/>
          </p:nvPr>
        </p:nvSpPr>
        <p:spPr>
          <a:xfrm>
            <a:off x="7974437" y="2576574"/>
            <a:ext cx="3213235" cy="88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BD61A7CE-4DFB-785F-9BB0-FD73938FC7E0}"/>
              </a:ext>
            </a:extLst>
          </p:cNvPr>
          <p:cNvSpPr>
            <a:spLocks noGrp="1" noChangeAspect="1"/>
          </p:cNvSpPr>
          <p:nvPr>
            <p:ph type="pic" sz="quarter" idx="46" hasCustomPrompt="1"/>
          </p:nvPr>
        </p:nvSpPr>
        <p:spPr>
          <a:xfrm>
            <a:off x="6585400" y="2185814"/>
            <a:ext cx="1280160" cy="128016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16F2C741-3A8D-00AC-26E1-88976CB847A3}"/>
              </a:ext>
            </a:extLst>
          </p:cNvPr>
          <p:cNvSpPr>
            <a:spLocks noGrp="1" noChangeAspect="1"/>
          </p:cNvSpPr>
          <p:nvPr>
            <p:ph type="pic" sz="quarter" idx="47" hasCustomPrompt="1"/>
          </p:nvPr>
        </p:nvSpPr>
        <p:spPr>
          <a:xfrm>
            <a:off x="6585400" y="3766349"/>
            <a:ext cx="1280160" cy="12801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E3ADD881-E0B2-3EE6-4F80-F8BC47D4CF7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974437" y="3714136"/>
            <a:ext cx="3213235" cy="304800"/>
          </a:xfrm>
          <a:prstGeom prst="rect">
            <a:avLst/>
          </a:prstGeom>
        </p:spPr>
        <p:txBody>
          <a:bodyPr wrap="square" tIns="0" rIns="0" bIns="0" anchor="t" anchorCtr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A3E97C45-DBAA-C012-0B4F-DF98328137EC}"/>
              </a:ext>
            </a:extLst>
          </p:cNvPr>
          <p:cNvSpPr>
            <a:spLocks noGrp="1"/>
          </p:cNvSpPr>
          <p:nvPr>
            <p:ph sz="half" idx="49" hasCustomPrompt="1"/>
          </p:nvPr>
        </p:nvSpPr>
        <p:spPr>
          <a:xfrm>
            <a:off x="7974437" y="4157110"/>
            <a:ext cx="3213235" cy="8893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FB1552-2B8F-755F-2411-5774931507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960" y="721913"/>
            <a:ext cx="9022080" cy="79319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32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</p:spTree>
    <p:extLst>
      <p:ext uri="{BB962C8B-B14F-4D97-AF65-F5344CB8AC3E}">
        <p14:creationId xmlns:p14="http://schemas.microsoft.com/office/powerpoint/2010/main" val="4187126455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Blue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>
            <a:extLst>
              <a:ext uri="{FF2B5EF4-FFF2-40B4-BE49-F238E27FC236}">
                <a16:creationId xmlns:a16="http://schemas.microsoft.com/office/drawing/2014/main" id="{088CB773-E8B9-2C49-A248-040E638728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27295" y="1729846"/>
            <a:ext cx="5737411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 b="0" i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8D2205-A1A3-843A-D77E-FB5447E539BF}"/>
              </a:ext>
            </a:extLst>
          </p:cNvPr>
          <p:cNvSpPr txBox="1"/>
          <p:nvPr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91392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Navy 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>
            <a:extLst>
              <a:ext uri="{FF2B5EF4-FFF2-40B4-BE49-F238E27FC236}">
                <a16:creationId xmlns:a16="http://schemas.microsoft.com/office/drawing/2014/main" id="{088CB773-E8B9-2C49-A248-040E638728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27295" y="1729846"/>
            <a:ext cx="5737411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 b="0" i="0">
                <a:solidFill>
                  <a:schemeClr val="bg1"/>
                </a:solidFill>
                <a:latin typeface="IBM Plex Sans Light" panose="020B0403050203000203" pitchFamily="34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8DECE1-0084-B415-8194-F29685627BAB}"/>
              </a:ext>
            </a:extLst>
          </p:cNvPr>
          <p:cNvSpPr txBox="1"/>
          <p:nvPr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588825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EBF31-0AFB-8F3E-060B-7199D3E104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B64FFE-EC89-5452-0AF1-5A3728E66A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3192AD-F605-884B-97AD-497F80811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44CA9-D7AF-449A-9453-C16F3436D8A7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85CB0-62F2-81B6-028A-E6AE9BADB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314D40-4CC1-EB5A-A00D-BC0F97FF2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C12-F805-478B-8113-3CB47DC04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26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ingle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196BBAE6-1590-A359-8BDF-703D2AFB38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38663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DA7D46-88FB-E431-7761-206DC40DC6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97933" y="914400"/>
            <a:ext cx="11387667" cy="533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646997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CE4F9E-55CE-7FB5-F186-9C28BD6DF1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12252" cy="268914"/>
          </a:xfrm>
          <a:prstGeom prst="rect">
            <a:avLst/>
          </a:prstGeom>
        </p:spPr>
        <p:txBody>
          <a:bodyPr vert="horz" lIns="0" tIns="45720" rIns="91440" bIns="45720" rtlCol="0" anchor="ctr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BF966C-640F-93E9-8904-FE36C93827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1000" y="990600"/>
            <a:ext cx="54102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E522B68-C8BE-D437-5E4B-119ECC3625A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990600"/>
            <a:ext cx="5697538" cy="51816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HERE TO </a:t>
            </a:r>
            <a:br>
              <a:rPr lang="en-US" dirty="0"/>
            </a:br>
            <a:r>
              <a:rPr lang="en-US" dirty="0"/>
              <a:t>INSERT AN IMAGE</a:t>
            </a:r>
          </a:p>
        </p:txBody>
      </p:sp>
    </p:spTree>
    <p:extLst>
      <p:ext uri="{BB962C8B-B14F-4D97-AF65-F5344CB8AC3E}">
        <p14:creationId xmlns:p14="http://schemas.microsoft.com/office/powerpoint/2010/main" val="176628810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224">
          <p15:clr>
            <a:srgbClr val="A4A3A4"/>
          </p15:clr>
        </p15:guide>
        <p15:guide id="2" orient="horz" pos="696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pos="7424">
          <p15:clr>
            <a:srgbClr val="A4A3A4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196BBAE6-1590-A359-8BDF-703D2AFB38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38663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DA7D46-88FB-E431-7761-206DC40DC6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97933" y="914400"/>
            <a:ext cx="11387667" cy="533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127435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168">
          <p15:clr>
            <a:srgbClr val="A4A3A4"/>
          </p15:clr>
        </p15:guide>
        <p15:guide id="2" orient="horz" pos="696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pos="5568">
          <p15:clr>
            <a:srgbClr val="A4A3A4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62EFFC-97F9-1D52-DD0A-5A19690D12E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97933" y="1328468"/>
            <a:ext cx="11387667" cy="48437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2CB7367-626D-4D00-D0FE-0E9AEEDDC0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386637" cy="895547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two </a:t>
            </a:r>
            <a:br>
              <a:rPr lang="en-US" dirty="0"/>
            </a:br>
            <a:r>
              <a:rPr lang="en-US" dirty="0"/>
              <a:t>line line title</a:t>
            </a:r>
          </a:p>
        </p:txBody>
      </p:sp>
    </p:spTree>
    <p:extLst>
      <p:ext uri="{BB962C8B-B14F-4D97-AF65-F5344CB8AC3E}">
        <p14:creationId xmlns:p14="http://schemas.microsoft.com/office/powerpoint/2010/main" val="225745952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696">
          <p15:clr>
            <a:srgbClr val="A4A3A4"/>
          </p15:clr>
        </p15:guide>
        <p15:guide id="2" orient="horz" pos="984">
          <p15:clr>
            <a:srgbClr val="A4A3A4"/>
          </p15:clr>
        </p15:guide>
        <p15:guide id="3" pos="168">
          <p15:clr>
            <a:srgbClr val="A4A3A4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196BBAE6-1590-A359-8BDF-703D2AFB38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395104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0BCB1A4D-87B1-A7C3-32BF-514A8B8C43E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791200" y="914400"/>
            <a:ext cx="6002867" cy="5334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HERE TO </a:t>
            </a:r>
            <a:br>
              <a:rPr lang="en-US" dirty="0"/>
            </a:br>
            <a:r>
              <a:rPr lang="en-US" dirty="0"/>
              <a:t>INSERT AN IMAGE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3D76B3-77E2-0E51-BA0F-BB95380F3D4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7933" y="914400"/>
            <a:ext cx="5088467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851448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168">
          <p15:clr>
            <a:srgbClr val="A4A3A4"/>
          </p15:clr>
        </p15:guide>
        <p15:guide id="2" orient="horz" pos="696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pos="5568">
          <p15:clr>
            <a:srgbClr val="A4A3A4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8005373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Navy">
    <p:bg>
      <p:bgPr>
        <a:solidFill>
          <a:srgbClr val="000F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0B82E6A-F6BD-4949-A63E-D699686D56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7150589" y="0"/>
            <a:ext cx="5041411" cy="685800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3047" y="5996309"/>
            <a:ext cx="3502336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1B109F2-3D4A-C149-9043-558D92D80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3047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812E96B-1CE2-6E47-A733-23EBD315F62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3047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6867955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776">
          <p15:clr>
            <a:srgbClr val="A4A3A4"/>
          </p15:clr>
        </p15:guide>
        <p15:guide id="2" orient="horz" pos="2136">
          <p15:clr>
            <a:srgbClr val="A4A3A4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A01B17B-08DE-7147-8DC6-7C8D64050C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1468" r="45338" b="2557"/>
          <a:stretch/>
        </p:blipFill>
        <p:spPr>
          <a:xfrm>
            <a:off x="7150589" y="0"/>
            <a:ext cx="5041411" cy="685800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3047" y="5996309"/>
            <a:ext cx="3557475" cy="20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7911884-DBD6-B413-036A-7069E39A41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3047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bg1">
                    <a:alpha val="50347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B230B4-BCAE-7CC3-5B96-7E60B7A7225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3047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374367678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776">
          <p15:clr>
            <a:srgbClr val="A4A3A4"/>
          </p15:clr>
        </p15:guide>
        <p15:guide id="2" orient="horz" pos="2136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Office Nam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3047" y="5996309"/>
            <a:ext cx="3502336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B5098E4D-124D-73D5-C5B3-882FB571E10F}"/>
              </a:ext>
            </a:extLst>
          </p:cNvPr>
          <p:cNvSpPr txBox="1">
            <a:spLocks/>
          </p:cNvSpPr>
          <p:nvPr/>
        </p:nvSpPr>
        <p:spPr>
          <a:xfrm>
            <a:off x="914401" y="6030752"/>
            <a:ext cx="10385905" cy="25570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b="0" i="0" kern="1200">
                <a:solidFill>
                  <a:schemeClr val="tx1"/>
                </a:solidFill>
                <a:latin typeface="IBM Plex Sans Light" panose="020B04030502030002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900"/>
              </a:spcBef>
              <a:buClr>
                <a:schemeClr val="accent1"/>
              </a:buClr>
              <a:buSzPct val="110000"/>
              <a:buFont typeface="System Font Regular"/>
              <a:buNone/>
              <a:defRPr lang="en-US" sz="18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6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System Font Regular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000" spc="120" baseline="0" dirty="0"/>
              <a:t>CHICAGO  |  LONDON  |  LOS ANGELES  |  NEW YORK  |  SAN FRANCISCO  |  WASHINGTON, DC  |  JENNER.COM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4D608C-FDFB-AB5D-48CF-D2297443ED9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4401" y="5562601"/>
            <a:ext cx="3013033" cy="13567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772094-D461-E567-5B9D-574E170A7302}"/>
              </a:ext>
            </a:extLst>
          </p:cNvPr>
          <p:cNvCxnSpPr>
            <a:cxnSpLocks/>
          </p:cNvCxnSpPr>
          <p:nvPr/>
        </p:nvCxnSpPr>
        <p:spPr>
          <a:xfrm>
            <a:off x="914401" y="5897432"/>
            <a:ext cx="102404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ubtitle 2">
            <a:extLst>
              <a:ext uri="{FF2B5EF4-FFF2-40B4-BE49-F238E27FC236}">
                <a16:creationId xmlns:a16="http://schemas.microsoft.com/office/drawing/2014/main" id="{3E6F6C80-F055-EC54-397B-192E21B656B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3047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B11581-CE59-F20F-C8C5-DD368A0A29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3047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accent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263403378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440">
          <p15:clr>
            <a:srgbClr val="A4A3A4"/>
          </p15:clr>
        </p15:guide>
        <p15:guide id="2" orient="horz" pos="3408">
          <p15:clr>
            <a:srgbClr val="A4A3A4"/>
          </p15:clr>
        </p15:guide>
        <p15:guide id="3" pos="432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Office Pho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4D608C-FDFB-AB5D-48CF-D2297443ED9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4401" y="5960322"/>
            <a:ext cx="3013033" cy="13567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A7F5D3-5F58-F760-2F20-C339823833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08354" y="0"/>
            <a:ext cx="2883647" cy="6858000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F26EA235-3B78-6971-46DC-4D3CE9F59E3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3047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1EEA0E-E112-329D-AEE4-9DCBDA00EA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3047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accent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269739818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440">
          <p15:clr>
            <a:srgbClr val="A4A3A4"/>
          </p15:clr>
        </p15:guide>
        <p15:guide id="2" orient="horz" pos="3408">
          <p15:clr>
            <a:srgbClr val="A4A3A4"/>
          </p15:clr>
        </p15:guide>
        <p15:guide id="3" pos="432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Slide Nav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1A667F2-55D5-6C40-AEFE-D131462879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7150589" y="0"/>
            <a:ext cx="5041411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1B109F2-3D4A-C149-9043-558D92D80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4346" y="2705725"/>
            <a:ext cx="5188455" cy="144655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30FD561-6679-4B42-B539-DE349F616F2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3047" y="5996309"/>
            <a:ext cx="3502336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884138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1A667F2-55D5-6C40-AEFE-D131462879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lum bright="70000" contrast="-70000"/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7150589" y="0"/>
            <a:ext cx="5041411" cy="68580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05F4809E-40B0-8128-7EB5-FF151D43383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3047" y="5996309"/>
            <a:ext cx="3502336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885EED-A83E-B2EE-5054-6AA6FC9BD9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4346" y="2705725"/>
            <a:ext cx="5188455" cy="144655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4422247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313227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 with Eyebro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597CD7-E926-78D0-EACB-2EA5047279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8773" cy="6861810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7394C1EA-08A5-5ADA-1299-8149127B2B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597864"/>
            <a:ext cx="3556000" cy="529387"/>
          </a:xfrm>
          <a:solidFill>
            <a:schemeClr val="accent1"/>
          </a:solidFill>
        </p:spPr>
        <p:txBody>
          <a:bodyPr lIns="182880" tIns="182880" rIns="182880" bIns="182880" anchor="ctr" anchorCtr="0">
            <a:noAutofit/>
          </a:bodyPr>
          <a:lstStyle>
            <a:lvl1pPr marL="0" indent="0" algn="ctr"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EYEBROW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DF4FFA98-78A1-1DAE-7CEB-382FE6D9A3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2475046"/>
            <a:ext cx="4572000" cy="1742274"/>
          </a:xfrm>
        </p:spPr>
        <p:txBody>
          <a:bodyPr anchor="ctr" anchorCtr="0">
            <a:no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None/>
              <a:defRPr sz="4800" spc="-100" baseline="0">
                <a:solidFill>
                  <a:schemeClr val="bg1"/>
                </a:solidFill>
                <a:latin typeface="+mj-lt"/>
              </a:defRPr>
            </a:lvl1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Main Title Can Be Written Here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554B40BE-820D-474C-A6DA-205BCF1970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4565116"/>
            <a:ext cx="2946400" cy="5334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000">
                <a:solidFill>
                  <a:schemeClr val="bg1">
                    <a:alpha val="6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Supporting 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2915794629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Grid x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940426" y="1905633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2B882E99-E343-7B4B-BF52-12E66D813AA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703382" y="1905633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C4919BD6-83A4-E746-B2BF-1CFD96E2B39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66338" y="1905633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C718B226-CB2F-6644-83F7-38F04947659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229295" y="1905633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F15B9589-8AEF-2048-B301-1175DAF94F4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0426" y="3234530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84FB0BB6-196E-E547-B04A-FEDAD4475F5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03382" y="3234530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EB3BC396-1E86-7D47-8563-1ECEC76A4A0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466338" y="3234530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1D881A92-C6B2-134F-9B20-C63613787A8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229295" y="3234530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2EE954E9-ED00-104C-8F72-3AF28811081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40426" y="4563428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ED805BB6-2877-8E45-A70D-9CC1A857245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703382" y="4563428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01E42478-3F1B-B645-B531-FA34CC510CEF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66338" y="4563428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6300A2CE-DD25-7745-B3A6-24749D5C3F09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29295" y="4563428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F7E81E69-36DA-BB52-1DF4-837D05AA8E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145247442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Grid x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683039" y="139763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1454E170-989F-C44C-AC7F-7B6D6AB7BD9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928399" y="139763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2B119790-44CE-5549-9D2D-212C762274F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73759" y="139763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E855A92C-D8E4-D24C-88F9-7E190DD2DE6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19119" y="139763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7C3173E7-26E9-BD45-9723-03179F71BA3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664479" y="139763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CBC8BC18-D51A-4E4A-89F5-78E648FDFC0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83039" y="268795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2C1DF23E-0532-3D41-94D6-242E60DA2EB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28399" y="268795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0" name="Picture Placeholder 3">
            <a:extLst>
              <a:ext uri="{FF2B5EF4-FFF2-40B4-BE49-F238E27FC236}">
                <a16:creationId xmlns:a16="http://schemas.microsoft.com/office/drawing/2014/main" id="{54016DD2-E118-4E44-A30C-062275E449F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173759" y="268795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D80CE63D-064A-D548-91F1-895E634F075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419119" y="268795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CDA29DB9-62F8-2C44-ADB9-E3E894ED624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664479" y="268795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63E594D4-AF73-0F47-9926-9FBE25A8140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83039" y="3914036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BCC4934F-113B-4041-936F-FD4CA001AFA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928399" y="3914036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9B106577-F6DF-6A40-930C-A357F2E8DCE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173759" y="3914036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id="{8E8361F5-47F6-F840-BADA-786A739FC56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419119" y="3914036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FFE1DE6D-C456-9C40-9E7F-1E1F6CDECD4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664479" y="3914036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704F5F85-AF14-F846-84F4-C59DD46306BC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83039" y="5140119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F189E000-72BE-8D46-84B1-5C278E9619C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928399" y="5140119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C9137346-1110-3641-BDA1-865320D7B824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173759" y="5140119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1" name="Picture Placeholder 3">
            <a:extLst>
              <a:ext uri="{FF2B5EF4-FFF2-40B4-BE49-F238E27FC236}">
                <a16:creationId xmlns:a16="http://schemas.microsoft.com/office/drawing/2014/main" id="{15DEEE8A-092A-264A-8B58-165DF770D2D9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7419119" y="5140119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2" name="Picture Placeholder 3">
            <a:extLst>
              <a:ext uri="{FF2B5EF4-FFF2-40B4-BE49-F238E27FC236}">
                <a16:creationId xmlns:a16="http://schemas.microsoft.com/office/drawing/2014/main" id="{C4B3FF14-AF4B-AC49-BD30-32F270917F16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664479" y="5140119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85B5CF-D8F7-8741-1C0C-C3352E82F9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2533230317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Page Image - 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85799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i="1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Insert full page image</a:t>
            </a:r>
            <a:br>
              <a:rPr lang="en-US" dirty="0"/>
            </a:br>
            <a:r>
              <a:rPr lang="en-US" dirty="0"/>
              <a:t>by clicking here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149340"/>
            <a:ext cx="12192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81241468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149340"/>
            <a:ext cx="12192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643579653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ideo Media Slid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1129553"/>
            <a:ext cx="12192000" cy="5016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i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video media</a:t>
            </a:r>
            <a:br>
              <a:rPr lang="en-US" dirty="0"/>
            </a:br>
            <a:r>
              <a:rPr lang="en-US" dirty="0"/>
              <a:t>by clicking here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CD5D2FD-C8D7-AC42-BA7D-2E4675DDE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140" y="6430440"/>
            <a:ext cx="2700680" cy="15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86527B-BFDF-F442-829C-E6D37B178A6A}"/>
              </a:ext>
            </a:extLst>
          </p:cNvPr>
          <p:cNvSpPr txBox="1"/>
          <p:nvPr/>
        </p:nvSpPr>
        <p:spPr>
          <a:xfrm>
            <a:off x="11324375" y="6392202"/>
            <a:ext cx="6311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1050" b="0" i="0" smtClean="0">
                <a:solidFill>
                  <a:schemeClr val="bg1">
                    <a:lumMod val="65000"/>
                  </a:schemeClr>
                </a:solidFill>
                <a:latin typeface="IBM Plex Sans Light" panose="020B0403050203000203" pitchFamily="34" charset="0"/>
              </a:rPr>
              <a:pPr algn="r"/>
              <a:t>‹#›</a:t>
            </a:fld>
            <a:endParaRPr lang="en-US" sz="1050" b="0" i="0" dirty="0">
              <a:solidFill>
                <a:schemeClr val="bg1">
                  <a:lumMod val="65000"/>
                </a:schemeClr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37BF208-0ABD-0FAB-7BE0-65F88EF9A9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38663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4110991707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lf Name Half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9CEED9D-0D74-5241-A028-E63E2604C10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02728" y="-15838"/>
            <a:ext cx="6789273" cy="6889676"/>
          </a:xfrm>
          <a:custGeom>
            <a:avLst/>
            <a:gdLst>
              <a:gd name="connsiteX0" fmla="*/ 0 w 4572002"/>
              <a:gd name="connsiteY0" fmla="*/ 0 h 6858000"/>
              <a:gd name="connsiteX1" fmla="*/ 4572002 w 4572002"/>
              <a:gd name="connsiteY1" fmla="*/ 0 h 6858000"/>
              <a:gd name="connsiteX2" fmla="*/ 4572002 w 4572002"/>
              <a:gd name="connsiteY2" fmla="*/ 6858000 h 6858000"/>
              <a:gd name="connsiteX3" fmla="*/ 0 w 4572002"/>
              <a:gd name="connsiteY3" fmla="*/ 6858000 h 6858000"/>
              <a:gd name="connsiteX4" fmla="*/ 0 w 4572002"/>
              <a:gd name="connsiteY4" fmla="*/ 0 h 6858000"/>
              <a:gd name="connsiteX0" fmla="*/ 0 w 4970035"/>
              <a:gd name="connsiteY0" fmla="*/ 0 h 6868758"/>
              <a:gd name="connsiteX1" fmla="*/ 4970035 w 4970035"/>
              <a:gd name="connsiteY1" fmla="*/ 10758 h 6868758"/>
              <a:gd name="connsiteX2" fmla="*/ 4970035 w 4970035"/>
              <a:gd name="connsiteY2" fmla="*/ 6868758 h 6868758"/>
              <a:gd name="connsiteX3" fmla="*/ 398033 w 4970035"/>
              <a:gd name="connsiteY3" fmla="*/ 6868758 h 6868758"/>
              <a:gd name="connsiteX4" fmla="*/ 0 w 4970035"/>
              <a:gd name="connsiteY4" fmla="*/ 0 h 6868758"/>
              <a:gd name="connsiteX0" fmla="*/ 0 w 4970035"/>
              <a:gd name="connsiteY0" fmla="*/ 0 h 6879516"/>
              <a:gd name="connsiteX1" fmla="*/ 4970035 w 4970035"/>
              <a:gd name="connsiteY1" fmla="*/ 10758 h 6879516"/>
              <a:gd name="connsiteX2" fmla="*/ 4970035 w 4970035"/>
              <a:gd name="connsiteY2" fmla="*/ 6868758 h 6879516"/>
              <a:gd name="connsiteX3" fmla="*/ 731520 w 4970035"/>
              <a:gd name="connsiteY3" fmla="*/ 6879516 h 6879516"/>
              <a:gd name="connsiteX4" fmla="*/ 0 w 4970035"/>
              <a:gd name="connsiteY4" fmla="*/ 0 h 6879516"/>
              <a:gd name="connsiteX0" fmla="*/ 254000 w 4238515"/>
              <a:gd name="connsiteY0" fmla="*/ 0 h 6869356"/>
              <a:gd name="connsiteX1" fmla="*/ 4238515 w 4238515"/>
              <a:gd name="connsiteY1" fmla="*/ 598 h 6869356"/>
              <a:gd name="connsiteX2" fmla="*/ 4238515 w 4238515"/>
              <a:gd name="connsiteY2" fmla="*/ 6858598 h 6869356"/>
              <a:gd name="connsiteX3" fmla="*/ 0 w 4238515"/>
              <a:gd name="connsiteY3" fmla="*/ 6869356 h 6869356"/>
              <a:gd name="connsiteX4" fmla="*/ 254000 w 4238515"/>
              <a:gd name="connsiteY4" fmla="*/ 0 h 6869356"/>
              <a:gd name="connsiteX0" fmla="*/ 690880 w 4675395"/>
              <a:gd name="connsiteY0" fmla="*/ 0 h 6869356"/>
              <a:gd name="connsiteX1" fmla="*/ 4675395 w 4675395"/>
              <a:gd name="connsiteY1" fmla="*/ 598 h 6869356"/>
              <a:gd name="connsiteX2" fmla="*/ 4675395 w 4675395"/>
              <a:gd name="connsiteY2" fmla="*/ 6858598 h 6869356"/>
              <a:gd name="connsiteX3" fmla="*/ 0 w 4675395"/>
              <a:gd name="connsiteY3" fmla="*/ 6869356 h 6869356"/>
              <a:gd name="connsiteX4" fmla="*/ 690880 w 4675395"/>
              <a:gd name="connsiteY4" fmla="*/ 0 h 6869356"/>
              <a:gd name="connsiteX0" fmla="*/ 447040 w 4675395"/>
              <a:gd name="connsiteY0" fmla="*/ 19722 h 6868758"/>
              <a:gd name="connsiteX1" fmla="*/ 4675395 w 4675395"/>
              <a:gd name="connsiteY1" fmla="*/ 0 h 6868758"/>
              <a:gd name="connsiteX2" fmla="*/ 4675395 w 4675395"/>
              <a:gd name="connsiteY2" fmla="*/ 6858000 h 6868758"/>
              <a:gd name="connsiteX3" fmla="*/ 0 w 4675395"/>
              <a:gd name="connsiteY3" fmla="*/ 6868758 h 6868758"/>
              <a:gd name="connsiteX4" fmla="*/ 447040 w 4675395"/>
              <a:gd name="connsiteY4" fmla="*/ 19722 h 6868758"/>
              <a:gd name="connsiteX0" fmla="*/ 447040 w 4675395"/>
              <a:gd name="connsiteY0" fmla="*/ 0 h 6889676"/>
              <a:gd name="connsiteX1" fmla="*/ 4675395 w 4675395"/>
              <a:gd name="connsiteY1" fmla="*/ 20918 h 6889676"/>
              <a:gd name="connsiteX2" fmla="*/ 4675395 w 4675395"/>
              <a:gd name="connsiteY2" fmla="*/ 6878918 h 6889676"/>
              <a:gd name="connsiteX3" fmla="*/ 0 w 4675395"/>
              <a:gd name="connsiteY3" fmla="*/ 6889676 h 6889676"/>
              <a:gd name="connsiteX4" fmla="*/ 447040 w 4675395"/>
              <a:gd name="connsiteY4" fmla="*/ 0 h 6889676"/>
              <a:gd name="connsiteX0" fmla="*/ 436880 w 4675395"/>
              <a:gd name="connsiteY0" fmla="*/ 0 h 6879516"/>
              <a:gd name="connsiteX1" fmla="*/ 4675395 w 4675395"/>
              <a:gd name="connsiteY1" fmla="*/ 10758 h 6879516"/>
              <a:gd name="connsiteX2" fmla="*/ 4675395 w 4675395"/>
              <a:gd name="connsiteY2" fmla="*/ 6868758 h 6879516"/>
              <a:gd name="connsiteX3" fmla="*/ 0 w 4675395"/>
              <a:gd name="connsiteY3" fmla="*/ 6879516 h 6879516"/>
              <a:gd name="connsiteX4" fmla="*/ 436880 w 4675395"/>
              <a:gd name="connsiteY4" fmla="*/ 0 h 6879516"/>
              <a:gd name="connsiteX0" fmla="*/ 853440 w 5091955"/>
              <a:gd name="connsiteY0" fmla="*/ 0 h 6889676"/>
              <a:gd name="connsiteX1" fmla="*/ 5091955 w 5091955"/>
              <a:gd name="connsiteY1" fmla="*/ 10758 h 6889676"/>
              <a:gd name="connsiteX2" fmla="*/ 5091955 w 5091955"/>
              <a:gd name="connsiteY2" fmla="*/ 6868758 h 6889676"/>
              <a:gd name="connsiteX3" fmla="*/ 0 w 5091955"/>
              <a:gd name="connsiteY3" fmla="*/ 6889676 h 6889676"/>
              <a:gd name="connsiteX4" fmla="*/ 853440 w 5091955"/>
              <a:gd name="connsiteY4" fmla="*/ 0 h 688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1955" h="6889676">
                <a:moveTo>
                  <a:pt x="853440" y="0"/>
                </a:moveTo>
                <a:lnTo>
                  <a:pt x="5091955" y="10758"/>
                </a:lnTo>
                <a:lnTo>
                  <a:pt x="5091955" y="6868758"/>
                </a:lnTo>
                <a:lnTo>
                  <a:pt x="0" y="6889676"/>
                </a:lnTo>
                <a:lnTo>
                  <a:pt x="853440" y="0"/>
                </a:lnTo>
                <a:close/>
              </a:path>
            </a:pathLst>
          </a:custGeom>
          <a:blipFill>
            <a:blip r:embed="rId2"/>
            <a:stretch>
              <a:fillRect l="-12708" t="-5683" r="-8946" b="-17493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i="1" baseline="0"/>
            </a:lvl1pPr>
          </a:lstStyle>
          <a:p>
            <a:r>
              <a:rPr lang="en-US" dirty="0"/>
              <a:t>Click here to insert an image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719385-C3CC-BD4A-98BD-D593676347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4865" y="2286000"/>
            <a:ext cx="4898188" cy="1143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ts val="5360"/>
              </a:lnSpc>
              <a:defRPr sz="48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Lawyer </a:t>
            </a:r>
            <a:br>
              <a:rPr lang="en-US" dirty="0"/>
            </a:br>
            <a:r>
              <a:rPr lang="en-US" dirty="0"/>
              <a:t>Name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19086834-71F0-8143-8228-F08ED15909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866" y="3886202"/>
            <a:ext cx="4898188" cy="20575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spcAft>
                <a:spcPts val="600"/>
              </a:spcAft>
              <a:buNone/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Role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D86BBDF7-09BE-8CEF-8EE6-CCD28363A5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4866" y="4267201"/>
            <a:ext cx="4898188" cy="20575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spcAft>
                <a:spcPts val="600"/>
              </a:spcAft>
              <a:buNone/>
              <a:defRPr sz="2000" b="1" i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Office</a:t>
            </a:r>
          </a:p>
        </p:txBody>
      </p:sp>
    </p:spTree>
    <p:extLst>
      <p:ext uri="{BB962C8B-B14F-4D97-AF65-F5344CB8AC3E}">
        <p14:creationId xmlns:p14="http://schemas.microsoft.com/office/powerpoint/2010/main" val="3097566459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10" hasCustomPrompt="1"/>
          </p:nvPr>
        </p:nvSpPr>
        <p:spPr>
          <a:xfrm>
            <a:off x="3400926" y="1803401"/>
            <a:ext cx="8181473" cy="4127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00926" y="1066800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000" b="0" i="0" baseline="0">
                <a:solidFill>
                  <a:schemeClr val="accent6"/>
                </a:solidFill>
                <a:latin typeface="Cambria" panose="02040503050406030204" pitchFamily="18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3400926" y="1435100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9882E89-52B5-3C63-9418-7F5ECB92E1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06400" y="1066800"/>
            <a:ext cx="2743200" cy="2057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C734AC-C421-4A01-4D1E-966DB547A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3954008603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406400" y="1023619"/>
            <a:ext cx="2743200" cy="2057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" y="3352800"/>
            <a:ext cx="2743200" cy="20574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724996AA-2DB0-2783-6F85-F1DB6B6D05B7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3400926" y="1696720"/>
            <a:ext cx="8181473" cy="1384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42A700-B6D9-C0F4-ABEA-966286682C36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400926" y="1023619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3E3C0F6-A04E-B2D7-BE91-5EFCFC3246D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00926" y="1360169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B18B69-5E70-278A-6F0E-988725E61B72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3400926" y="4025900"/>
            <a:ext cx="8181473" cy="1384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3A53B52-0B1F-2308-191B-DC4EF52A0F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00926" y="3352799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F7BFE027-54CE-9F80-2431-9458419308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00926" y="3689349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AC35F9-D1E6-E0D9-245F-DB19D7E615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314780538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406400" y="1031116"/>
            <a:ext cx="18288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" y="2725358"/>
            <a:ext cx="1828800" cy="13716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change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406400" y="4419600"/>
            <a:ext cx="18288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22F357B-7147-A508-6169-1F0D399F9116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2438400" y="1704218"/>
            <a:ext cx="9475229" cy="698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341E889-8462-1329-6E32-E1737CFC752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438400" y="1031116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259736F-C9D4-A82B-242A-F5829F2165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38400" y="1367666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7B1ADBA-0DCC-E202-3712-447CADD54FE6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2438400" y="3398460"/>
            <a:ext cx="9475229" cy="698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0F0552F-4658-2E76-715A-8696E3BE6B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38400" y="2725358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35A106AB-20AD-87AB-32D1-EBF8C9A1B4F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38400" y="3061908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B0E64D67-E2D8-9380-DD8F-3665857B61D2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2438400" y="5092702"/>
            <a:ext cx="9475229" cy="698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76792A7B-B99E-5B16-907D-7D53CDC4C86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38400" y="4419600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F2BD223-3EB6-0264-F8F9-7E6D21BA6C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38400" y="4756150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1A8AC6B9-D966-23A0-EE28-2B4E889290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155132145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Navy">
    <p:bg>
      <p:bgPr>
        <a:solidFill>
          <a:srgbClr val="000F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0B82E6A-F6BD-4949-A63E-D699686D56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68" r="35574" b="2557"/>
          <a:stretch/>
        </p:blipFill>
        <p:spPr>
          <a:xfrm>
            <a:off x="6781801" y="0"/>
            <a:ext cx="5410200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1B109F2-3D4A-C149-9043-558D92D80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7285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812E96B-1CE2-6E47-A733-23EBD315F62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7285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4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97A65302-B9B5-2CDF-59E5-67B12EFCC2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85" y="5996309"/>
            <a:ext cx="2626752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50170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776">
          <p15:clr>
            <a:srgbClr val="A4A3A4"/>
          </p15:clr>
        </p15:guide>
        <p15:guide id="2" orient="horz" pos="2136">
          <p15:clr>
            <a:srgbClr val="A4A3A4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 Page -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406400" y="1089547"/>
            <a:ext cx="18288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change picture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 hasCustomPrompt="1"/>
          </p:nvPr>
        </p:nvSpPr>
        <p:spPr>
          <a:xfrm>
            <a:off x="6261615" y="1101641"/>
            <a:ext cx="1828800" cy="13716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5" name="Picture Placeholder 3">
            <a:extLst>
              <a:ext uri="{FF2B5EF4-FFF2-40B4-BE49-F238E27FC236}">
                <a16:creationId xmlns:a16="http://schemas.microsoft.com/office/drawing/2014/main" id="{31BAFF71-1405-924D-9C0B-DB9C5F87BB1A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406400" y="3670906"/>
            <a:ext cx="18288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6" name="Picture Placeholder 3">
            <a:extLst>
              <a:ext uri="{FF2B5EF4-FFF2-40B4-BE49-F238E27FC236}">
                <a16:creationId xmlns:a16="http://schemas.microsoft.com/office/drawing/2014/main" id="{47D07A7E-71D3-7145-AF82-C76293ED325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261615" y="3683000"/>
            <a:ext cx="1828800" cy="13716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7830E93-0448-B6DD-37A5-C87B2F751024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400815" y="1089547"/>
            <a:ext cx="3657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0DCA93D6-360D-1E00-AF9B-825AC83EFF16}"/>
              </a:ext>
            </a:extLst>
          </p:cNvPr>
          <p:cNvSpPr>
            <a:spLocks noGrp="1"/>
          </p:cNvSpPr>
          <p:nvPr>
            <p:ph sz="half" idx="50" hasCustomPrompt="1"/>
          </p:nvPr>
        </p:nvSpPr>
        <p:spPr>
          <a:xfrm>
            <a:off x="8256029" y="1915047"/>
            <a:ext cx="36576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1F16EC50-D898-11AE-6537-81294CB8480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256029" y="1089547"/>
            <a:ext cx="3657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C13A7CD-4CD9-8360-AB15-D2A1FDB9984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256029" y="1345452"/>
            <a:ext cx="36576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16FB0C6E-C170-ADAD-B4F1-38733CFE4E6A}"/>
              </a:ext>
            </a:extLst>
          </p:cNvPr>
          <p:cNvSpPr>
            <a:spLocks noGrp="1"/>
          </p:cNvSpPr>
          <p:nvPr>
            <p:ph sz="half" idx="55" hasCustomPrompt="1"/>
          </p:nvPr>
        </p:nvSpPr>
        <p:spPr>
          <a:xfrm>
            <a:off x="2400815" y="1915047"/>
            <a:ext cx="36576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C80B3955-2BFA-B21D-0413-9D498BBF610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400815" y="1345452"/>
            <a:ext cx="36576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CF23B148-0B12-C67A-A052-43D944E7E3B2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2400815" y="3670300"/>
            <a:ext cx="3657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6A405E68-EE07-E3FC-E9D5-5C989EA2E0F5}"/>
              </a:ext>
            </a:extLst>
          </p:cNvPr>
          <p:cNvSpPr>
            <a:spLocks noGrp="1"/>
          </p:cNvSpPr>
          <p:nvPr>
            <p:ph sz="half" idx="58" hasCustomPrompt="1"/>
          </p:nvPr>
        </p:nvSpPr>
        <p:spPr>
          <a:xfrm>
            <a:off x="8256029" y="4495800"/>
            <a:ext cx="36576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D3AA72F8-C787-F4E9-F2DD-E29EC320AE97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256029" y="3670300"/>
            <a:ext cx="3657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B83A42AA-2488-E633-FD8B-2CB959590D4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8256029" y="3926205"/>
            <a:ext cx="36576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1C6826C2-29B8-FD31-478C-259B6C45FC43}"/>
              </a:ext>
            </a:extLst>
          </p:cNvPr>
          <p:cNvSpPr>
            <a:spLocks noGrp="1"/>
          </p:cNvSpPr>
          <p:nvPr>
            <p:ph sz="half" idx="61" hasCustomPrompt="1"/>
          </p:nvPr>
        </p:nvSpPr>
        <p:spPr>
          <a:xfrm>
            <a:off x="2400815" y="4495800"/>
            <a:ext cx="36576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17FD0D27-EE78-A542-A213-F56D3908BB71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2400815" y="3926205"/>
            <a:ext cx="36576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4BBEC07D-4BA5-9243-E196-59EA3554EC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476392772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Page - All Eq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icture Placeholder 3"/>
          <p:cNvSpPr>
            <a:spLocks noGrp="1"/>
          </p:cNvSpPr>
          <p:nvPr>
            <p:ph type="pic" sz="quarter" idx="38" hasCustomPrompt="1"/>
          </p:nvPr>
        </p:nvSpPr>
        <p:spPr>
          <a:xfrm>
            <a:off x="397624" y="1000039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7" name="Picture Placeholder 3"/>
          <p:cNvSpPr>
            <a:spLocks noGrp="1"/>
          </p:cNvSpPr>
          <p:nvPr>
            <p:ph type="pic" sz="quarter" idx="39" hasCustomPrompt="1"/>
          </p:nvPr>
        </p:nvSpPr>
        <p:spPr>
          <a:xfrm>
            <a:off x="2049071" y="1000039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8" name="Picture Placeholder 3"/>
          <p:cNvSpPr>
            <a:spLocks noGrp="1"/>
          </p:cNvSpPr>
          <p:nvPr>
            <p:ph type="pic" sz="quarter" idx="40" hasCustomPrompt="1"/>
          </p:nvPr>
        </p:nvSpPr>
        <p:spPr>
          <a:xfrm>
            <a:off x="3700517" y="1000039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9" name="Picture Placeholder 3"/>
          <p:cNvSpPr>
            <a:spLocks noGrp="1"/>
          </p:cNvSpPr>
          <p:nvPr>
            <p:ph type="pic" sz="quarter" idx="41" hasCustomPrompt="1"/>
          </p:nvPr>
        </p:nvSpPr>
        <p:spPr>
          <a:xfrm>
            <a:off x="5351964" y="1000039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0" name="Picture Placeholder 3"/>
          <p:cNvSpPr>
            <a:spLocks noGrp="1"/>
          </p:cNvSpPr>
          <p:nvPr>
            <p:ph type="pic" sz="quarter" idx="42" hasCustomPrompt="1"/>
          </p:nvPr>
        </p:nvSpPr>
        <p:spPr>
          <a:xfrm>
            <a:off x="7003411" y="1000039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1" name="Picture Placeholder 3"/>
          <p:cNvSpPr>
            <a:spLocks noGrp="1"/>
          </p:cNvSpPr>
          <p:nvPr>
            <p:ph type="pic" sz="quarter" idx="43" hasCustomPrompt="1"/>
          </p:nvPr>
        </p:nvSpPr>
        <p:spPr>
          <a:xfrm>
            <a:off x="8654857" y="1000039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2" name="Picture Placeholder 3"/>
          <p:cNvSpPr>
            <a:spLocks noGrp="1"/>
          </p:cNvSpPr>
          <p:nvPr>
            <p:ph type="pic" sz="quarter" idx="44" hasCustomPrompt="1"/>
          </p:nvPr>
        </p:nvSpPr>
        <p:spPr>
          <a:xfrm>
            <a:off x="10306304" y="1000039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6" name="Text Placeholder 4">
            <a:extLst>
              <a:ext uri="{FF2B5EF4-FFF2-40B4-BE49-F238E27FC236}">
                <a16:creationId xmlns:a16="http://schemas.microsoft.com/office/drawing/2014/main" id="{8CCCDAA6-6717-CA45-8B52-9EF0AFA4A4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97624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4861ED0D-CE86-7649-8198-CBA5687FB78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049071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35296273-09A2-CF43-A551-54FC7A771CA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700517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9" name="Text Placeholder 4">
            <a:extLst>
              <a:ext uri="{FF2B5EF4-FFF2-40B4-BE49-F238E27FC236}">
                <a16:creationId xmlns:a16="http://schemas.microsoft.com/office/drawing/2014/main" id="{0669372B-191B-BA4C-A35F-9CB694DC9CE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351964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A189AC43-09B4-5846-BC4F-30E02A75B96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003411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1" name="Text Placeholder 4">
            <a:extLst>
              <a:ext uri="{FF2B5EF4-FFF2-40B4-BE49-F238E27FC236}">
                <a16:creationId xmlns:a16="http://schemas.microsoft.com/office/drawing/2014/main" id="{0CADAD78-E3CE-054F-8AC8-968E6B8B0060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654857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2" name="Text Placeholder 4">
            <a:extLst>
              <a:ext uri="{FF2B5EF4-FFF2-40B4-BE49-F238E27FC236}">
                <a16:creationId xmlns:a16="http://schemas.microsoft.com/office/drawing/2014/main" id="{50AC1297-F684-2546-AE53-7CCE229C2B6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10306304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3" name="Picture Placeholder 3">
            <a:extLst>
              <a:ext uri="{FF2B5EF4-FFF2-40B4-BE49-F238E27FC236}">
                <a16:creationId xmlns:a16="http://schemas.microsoft.com/office/drawing/2014/main" id="{46FB3BA8-1A48-2A4E-9A08-EA0147313C32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397624" y="2738675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4" name="Picture Placeholder 3">
            <a:extLst>
              <a:ext uri="{FF2B5EF4-FFF2-40B4-BE49-F238E27FC236}">
                <a16:creationId xmlns:a16="http://schemas.microsoft.com/office/drawing/2014/main" id="{5BFB4F6E-B7CD-3046-971D-A00F2BA240CE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2049071" y="2738675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5" name="Picture Placeholder 3">
            <a:extLst>
              <a:ext uri="{FF2B5EF4-FFF2-40B4-BE49-F238E27FC236}">
                <a16:creationId xmlns:a16="http://schemas.microsoft.com/office/drawing/2014/main" id="{D510F96C-104A-2041-83AF-AB69A40C2A22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700517" y="2738675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4" name="Picture Placeholder 3">
            <a:extLst>
              <a:ext uri="{FF2B5EF4-FFF2-40B4-BE49-F238E27FC236}">
                <a16:creationId xmlns:a16="http://schemas.microsoft.com/office/drawing/2014/main" id="{44733F72-327A-BB4C-B7B6-B5B070929F71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5351964" y="2738675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5" name="Picture Placeholder 3">
            <a:extLst>
              <a:ext uri="{FF2B5EF4-FFF2-40B4-BE49-F238E27FC236}">
                <a16:creationId xmlns:a16="http://schemas.microsoft.com/office/drawing/2014/main" id="{E80E6808-B33D-0146-85F4-AFC69DAC07C1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7003411" y="2738675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6" name="Picture Placeholder 3">
            <a:extLst>
              <a:ext uri="{FF2B5EF4-FFF2-40B4-BE49-F238E27FC236}">
                <a16:creationId xmlns:a16="http://schemas.microsoft.com/office/drawing/2014/main" id="{9A4CE01A-B547-9F4C-8B4A-2B9E0AD206EA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8654857" y="2738675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7" name="Picture Placeholder 3">
            <a:extLst>
              <a:ext uri="{FF2B5EF4-FFF2-40B4-BE49-F238E27FC236}">
                <a16:creationId xmlns:a16="http://schemas.microsoft.com/office/drawing/2014/main" id="{5C234B7C-E408-994F-A268-50396557AFF4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10306304" y="2738675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8" name="Text Placeholder 4">
            <a:extLst>
              <a:ext uri="{FF2B5EF4-FFF2-40B4-BE49-F238E27FC236}">
                <a16:creationId xmlns:a16="http://schemas.microsoft.com/office/drawing/2014/main" id="{BA8EF3E7-EEF5-AE46-BB05-BC0A1BB7E4B5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397624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9" name="Text Placeholder 4">
            <a:extLst>
              <a:ext uri="{FF2B5EF4-FFF2-40B4-BE49-F238E27FC236}">
                <a16:creationId xmlns:a16="http://schemas.microsoft.com/office/drawing/2014/main" id="{C03172D7-6EB8-CB49-938F-4B1DB6AFAF08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2049071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70" name="Text Placeholder 4">
            <a:extLst>
              <a:ext uri="{FF2B5EF4-FFF2-40B4-BE49-F238E27FC236}">
                <a16:creationId xmlns:a16="http://schemas.microsoft.com/office/drawing/2014/main" id="{A15908FD-6BAA-9846-BF0C-494BF49FBE8F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700517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78" name="Text Placeholder 4">
            <a:extLst>
              <a:ext uri="{FF2B5EF4-FFF2-40B4-BE49-F238E27FC236}">
                <a16:creationId xmlns:a16="http://schemas.microsoft.com/office/drawing/2014/main" id="{E87CBE4E-6E3F-944E-8BD6-10641CEF5172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5351964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79" name="Text Placeholder 4">
            <a:extLst>
              <a:ext uri="{FF2B5EF4-FFF2-40B4-BE49-F238E27FC236}">
                <a16:creationId xmlns:a16="http://schemas.microsoft.com/office/drawing/2014/main" id="{2FC59FBF-CB62-AF48-B177-C3DEAD133179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7003411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80" name="Text Placeholder 4">
            <a:extLst>
              <a:ext uri="{FF2B5EF4-FFF2-40B4-BE49-F238E27FC236}">
                <a16:creationId xmlns:a16="http://schemas.microsoft.com/office/drawing/2014/main" id="{097A1B86-2F2F-9E44-89C7-C89BB0F3588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8654857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81" name="Text Placeholder 4">
            <a:extLst>
              <a:ext uri="{FF2B5EF4-FFF2-40B4-BE49-F238E27FC236}">
                <a16:creationId xmlns:a16="http://schemas.microsoft.com/office/drawing/2014/main" id="{47C32EBC-8A75-F84D-817C-229FC2D5831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10306304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82" name="Picture Placeholder 3">
            <a:extLst>
              <a:ext uri="{FF2B5EF4-FFF2-40B4-BE49-F238E27FC236}">
                <a16:creationId xmlns:a16="http://schemas.microsoft.com/office/drawing/2014/main" id="{9CB0CF5D-62C9-3241-9746-F1ECF1964E43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397624" y="4477312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3" name="Picture Placeholder 3">
            <a:extLst>
              <a:ext uri="{FF2B5EF4-FFF2-40B4-BE49-F238E27FC236}">
                <a16:creationId xmlns:a16="http://schemas.microsoft.com/office/drawing/2014/main" id="{EEAD71B0-A126-7045-A483-058D64A46558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2049071" y="4477312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4" name="Picture Placeholder 3">
            <a:extLst>
              <a:ext uri="{FF2B5EF4-FFF2-40B4-BE49-F238E27FC236}">
                <a16:creationId xmlns:a16="http://schemas.microsoft.com/office/drawing/2014/main" id="{97E0BC66-8292-6641-9A57-1D526F013B43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3700517" y="4477312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5" name="Picture Placeholder 3">
            <a:extLst>
              <a:ext uri="{FF2B5EF4-FFF2-40B4-BE49-F238E27FC236}">
                <a16:creationId xmlns:a16="http://schemas.microsoft.com/office/drawing/2014/main" id="{A11462E2-F70A-DE4B-A855-7FF667BEB8A8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5351964" y="4477312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6" name="Picture Placeholder 3">
            <a:extLst>
              <a:ext uri="{FF2B5EF4-FFF2-40B4-BE49-F238E27FC236}">
                <a16:creationId xmlns:a16="http://schemas.microsoft.com/office/drawing/2014/main" id="{E4DA8B65-54A2-3341-95A6-C23FB1785D28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7003411" y="4477312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7" name="Picture Placeholder 3">
            <a:extLst>
              <a:ext uri="{FF2B5EF4-FFF2-40B4-BE49-F238E27FC236}">
                <a16:creationId xmlns:a16="http://schemas.microsoft.com/office/drawing/2014/main" id="{DE55D95F-459F-1440-8F3A-3AE428F39973}"/>
              </a:ext>
            </a:extLst>
          </p:cNvPr>
          <p:cNvSpPr>
            <a:spLocks noGrp="1"/>
          </p:cNvSpPr>
          <p:nvPr>
            <p:ph type="pic" sz="quarter" idx="72" hasCustomPrompt="1"/>
          </p:nvPr>
        </p:nvSpPr>
        <p:spPr>
          <a:xfrm>
            <a:off x="8654857" y="4477312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8" name="Picture Placeholder 3">
            <a:extLst>
              <a:ext uri="{FF2B5EF4-FFF2-40B4-BE49-F238E27FC236}">
                <a16:creationId xmlns:a16="http://schemas.microsoft.com/office/drawing/2014/main" id="{2C9E1CDE-E8F3-CA47-89B7-EEE3A26C97A1}"/>
              </a:ext>
            </a:extLst>
          </p:cNvPr>
          <p:cNvSpPr>
            <a:spLocks noGrp="1"/>
          </p:cNvSpPr>
          <p:nvPr>
            <p:ph type="pic" sz="quarter" idx="73" hasCustomPrompt="1"/>
          </p:nvPr>
        </p:nvSpPr>
        <p:spPr>
          <a:xfrm>
            <a:off x="10306304" y="4477312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9" name="Text Placeholder 4">
            <a:extLst>
              <a:ext uri="{FF2B5EF4-FFF2-40B4-BE49-F238E27FC236}">
                <a16:creationId xmlns:a16="http://schemas.microsoft.com/office/drawing/2014/main" id="{3140870A-1DE7-1A40-888B-8A1AAE07542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97624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0" name="Text Placeholder 4">
            <a:extLst>
              <a:ext uri="{FF2B5EF4-FFF2-40B4-BE49-F238E27FC236}">
                <a16:creationId xmlns:a16="http://schemas.microsoft.com/office/drawing/2014/main" id="{6B008C9B-84DB-8049-8B5C-F15C5F3998A0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2049071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1" name="Text Placeholder 4">
            <a:extLst>
              <a:ext uri="{FF2B5EF4-FFF2-40B4-BE49-F238E27FC236}">
                <a16:creationId xmlns:a16="http://schemas.microsoft.com/office/drawing/2014/main" id="{60D0DD11-E688-C443-8160-B92D94A67340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3700517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2" name="Text Placeholder 4">
            <a:extLst>
              <a:ext uri="{FF2B5EF4-FFF2-40B4-BE49-F238E27FC236}">
                <a16:creationId xmlns:a16="http://schemas.microsoft.com/office/drawing/2014/main" id="{90ADF128-4A80-BF45-B828-171D2774E479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5351964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3" name="Text Placeholder 4">
            <a:extLst>
              <a:ext uri="{FF2B5EF4-FFF2-40B4-BE49-F238E27FC236}">
                <a16:creationId xmlns:a16="http://schemas.microsoft.com/office/drawing/2014/main" id="{A806C2B0-B2A3-F14F-90AA-E634AC4CE169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7003411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4" name="Text Placeholder 4">
            <a:extLst>
              <a:ext uri="{FF2B5EF4-FFF2-40B4-BE49-F238E27FC236}">
                <a16:creationId xmlns:a16="http://schemas.microsoft.com/office/drawing/2014/main" id="{71800B8A-9796-344B-BFAF-E0EF2C6FC0C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8654857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5" name="Text Placeholder 4">
            <a:extLst>
              <a:ext uri="{FF2B5EF4-FFF2-40B4-BE49-F238E27FC236}">
                <a16:creationId xmlns:a16="http://schemas.microsoft.com/office/drawing/2014/main" id="{52FB654F-F4CC-A24E-9D5E-F80426FF7FCF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10306304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4ECE2691-946B-8A9E-1185-DEC03F86E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3051162379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739323" y="3544240"/>
            <a:ext cx="3213235" cy="29051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3578860" y="2238679"/>
            <a:ext cx="153416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7078980" y="2238679"/>
            <a:ext cx="153416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6239443" y="3544240"/>
            <a:ext cx="3213235" cy="29051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41" hasCustomPrompt="1"/>
          </p:nvPr>
        </p:nvSpPr>
        <p:spPr>
          <a:xfrm>
            <a:off x="2739323" y="3926430"/>
            <a:ext cx="3213235" cy="8800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6239443" y="3926430"/>
            <a:ext cx="3213235" cy="8800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961026E-E533-CB42-BD3D-857CC14A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960" y="721913"/>
            <a:ext cx="9022080" cy="79319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32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83DEC7-ED28-C634-3714-0315ED2800CA}"/>
              </a:ext>
            </a:extLst>
          </p:cNvPr>
          <p:cNvSpPr txBox="1"/>
          <p:nvPr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708302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with Three Contact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8824855" y="2230515"/>
            <a:ext cx="153416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985317" y="3536076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7985317" y="3918266"/>
            <a:ext cx="3213235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985077" y="3536076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44" hasCustomPrompt="1"/>
          </p:nvPr>
        </p:nvSpPr>
        <p:spPr>
          <a:xfrm>
            <a:off x="1824615" y="2230515"/>
            <a:ext cx="153416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45" hasCustomPrompt="1"/>
          </p:nvPr>
        </p:nvSpPr>
        <p:spPr>
          <a:xfrm>
            <a:off x="5324735" y="2230515"/>
            <a:ext cx="153416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46" hasCustomPrompt="1"/>
          </p:nvPr>
        </p:nvSpPr>
        <p:spPr>
          <a:xfrm>
            <a:off x="4485197" y="3536076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half" idx="47" hasCustomPrompt="1"/>
          </p:nvPr>
        </p:nvSpPr>
        <p:spPr>
          <a:xfrm>
            <a:off x="985077" y="3918266"/>
            <a:ext cx="3213235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3" name="Content Placeholder 3"/>
          <p:cNvSpPr>
            <a:spLocks noGrp="1"/>
          </p:cNvSpPr>
          <p:nvPr>
            <p:ph sz="half" idx="48" hasCustomPrompt="1"/>
          </p:nvPr>
        </p:nvSpPr>
        <p:spPr>
          <a:xfrm>
            <a:off x="4485197" y="3918266"/>
            <a:ext cx="3213235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95FB66F2-6E3A-7F47-8061-A99D316912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960" y="721913"/>
            <a:ext cx="9022080" cy="79319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20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E454CF-B8C8-6145-1EB3-CFC32317A8CD}"/>
              </a:ext>
            </a:extLst>
          </p:cNvPr>
          <p:cNvSpPr txBox="1"/>
          <p:nvPr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611850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with 4 Contact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739323" y="2140228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164991"/>
            <a:ext cx="153416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39443" y="2164991"/>
            <a:ext cx="153416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8060488" y="2164992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41" hasCustomPrompt="1"/>
          </p:nvPr>
        </p:nvSpPr>
        <p:spPr>
          <a:xfrm>
            <a:off x="2739323" y="2522417"/>
            <a:ext cx="3213235" cy="79319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8060488" y="2547181"/>
            <a:ext cx="3213235" cy="7684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8064365" y="3571462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44" hasCustomPrompt="1"/>
          </p:nvPr>
        </p:nvSpPr>
        <p:spPr>
          <a:xfrm>
            <a:off x="6239443" y="3596226"/>
            <a:ext cx="153416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3" name="Content Placeholder 3"/>
          <p:cNvSpPr>
            <a:spLocks noGrp="1"/>
          </p:cNvSpPr>
          <p:nvPr>
            <p:ph sz="half" idx="45" hasCustomPrompt="1"/>
          </p:nvPr>
        </p:nvSpPr>
        <p:spPr>
          <a:xfrm>
            <a:off x="8064365" y="3953652"/>
            <a:ext cx="3213235" cy="79319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46" hasCustomPrompt="1"/>
          </p:nvPr>
        </p:nvSpPr>
        <p:spPr>
          <a:xfrm>
            <a:off x="914400" y="3605811"/>
            <a:ext cx="153416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47" hasCustomPrompt="1"/>
          </p:nvPr>
        </p:nvSpPr>
        <p:spPr>
          <a:xfrm>
            <a:off x="2735445" y="3605811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6" name="Content Placeholder 3"/>
          <p:cNvSpPr>
            <a:spLocks noGrp="1"/>
          </p:cNvSpPr>
          <p:nvPr>
            <p:ph sz="half" idx="48" hasCustomPrompt="1"/>
          </p:nvPr>
        </p:nvSpPr>
        <p:spPr>
          <a:xfrm>
            <a:off x="2735445" y="3988001"/>
            <a:ext cx="3213235" cy="7684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Role | Office | Phone #</a:t>
            </a:r>
          </a:p>
          <a:p>
            <a:pPr lvl="0"/>
            <a:r>
              <a:rPr lang="en-US" dirty="0"/>
              <a:t>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88CB773-E8B9-2C49-A248-040E638728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960" y="721913"/>
            <a:ext cx="9022080" cy="79319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20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5D5C08-F4BF-E5D9-DD0B-E2CDA12DC19F}"/>
              </a:ext>
            </a:extLst>
          </p:cNvPr>
          <p:cNvSpPr txBox="1"/>
          <p:nvPr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029502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Blue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>
            <a:extLst>
              <a:ext uri="{FF2B5EF4-FFF2-40B4-BE49-F238E27FC236}">
                <a16:creationId xmlns:a16="http://schemas.microsoft.com/office/drawing/2014/main" id="{088CB773-E8B9-2C49-A248-040E638728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27295" y="1729846"/>
            <a:ext cx="5737411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8D2205-A1A3-843A-D77E-FB5447E539BF}"/>
              </a:ext>
            </a:extLst>
          </p:cNvPr>
          <p:cNvSpPr txBox="1"/>
          <p:nvPr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0548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Page Navy 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DECE1-0084-B415-8194-F29685627BAB}"/>
              </a:ext>
            </a:extLst>
          </p:cNvPr>
          <p:cNvSpPr txBox="1"/>
          <p:nvPr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5053D72-3687-0604-770E-37D95E886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27295" y="1729846"/>
            <a:ext cx="5737411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</p:spTree>
    <p:extLst>
      <p:ext uri="{BB962C8B-B14F-4D97-AF65-F5344CB8AC3E}">
        <p14:creationId xmlns:p14="http://schemas.microsoft.com/office/powerpoint/2010/main" val="1658831201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EBF31-0AFB-8F3E-060B-7199D3E104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B64FFE-EC89-5452-0AF1-5A3728E66A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3192AD-F605-884B-97AD-497F80811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44CA9-D7AF-449A-9453-C16F3436D8A7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85CB0-62F2-81B6-028A-E6AE9BADB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314D40-4CC1-EB5A-A00D-BC0F97FF2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C12-F805-478B-8113-3CB47DC04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663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7225A-14F5-96B7-DAEA-7A246C0B42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353AC7-7A39-B787-3991-3CD33BBADE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E0D866-681B-61C8-0F8C-496126373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44CA9-D7AF-449A-9453-C16F3436D8A7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3CF8B2-D8F6-5A44-A361-9798A5A50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7D051B-F221-096A-13F1-F99DAB2EA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C12-F805-478B-8113-3CB47DC04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321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C7FD0-4165-B00D-B64A-A4C6410DA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B40A7F-CED6-8244-E8AA-3E2ED00028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14552-16A1-9297-B77E-30DBACEFB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FE96C-CFE8-4D91-B268-864DEEC77559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3C784-C15A-406C-937F-DCD23B866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E9FED-269D-8BF7-8261-C0F3C3FD0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1D32B-25BF-488A-9A22-44A5C4645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145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28315-068E-10B9-D0E5-0B643CB49C4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7285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5FCC278-F60A-97E0-59ED-E7ECE3297C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7285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400" b="0" i="0">
                <a:solidFill>
                  <a:schemeClr val="bg1">
                    <a:alpha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C6E24E00-2186-702C-F12E-9ED331390E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85" y="5996309"/>
            <a:ext cx="2626752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CB0443-1471-9651-C992-C5E9650F34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68" r="35574" b="2557"/>
          <a:stretch/>
        </p:blipFill>
        <p:spPr>
          <a:xfrm>
            <a:off x="6781801" y="0"/>
            <a:ext cx="5410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4258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776">
          <p15:clr>
            <a:srgbClr val="A4A3A4"/>
          </p15:clr>
        </p15:guide>
        <p15:guide id="2" orient="horz" pos="2136">
          <p15:clr>
            <a:srgbClr val="A4A3A4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0D6F7-207E-EB41-4458-C33CE21B6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4FA62E-1478-C7D8-2942-0EE05BB99F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E7C573-4F18-B83A-BF95-FDC5696C7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FE96C-CFE8-4D91-B268-864DEEC77559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34FF0-548E-CABB-2B6D-3B6799157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5AD68B-A2BB-9F51-1363-937DC6BF7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1D32B-25BF-488A-9A22-44A5C4645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7742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96BC3-6A71-3B6B-95E6-C01699022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9A027-EF70-9701-6C6A-63DC8FEDF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59391F-D329-8502-A72E-F531664094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FCEFC7-23BB-7EF4-FE37-16DC9BC8B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FE96C-CFE8-4D91-B268-864DEEC77559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B79B98-D516-DBB2-6F38-2415FC391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6FBE0C-7252-0A34-4742-18ED78A4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1D32B-25BF-488A-9A22-44A5C4645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5868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FF73C-3FFE-68D4-8162-D7EF758F1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692438-10E4-6A70-B8DA-62DBBF8B0E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390DB3-74F7-6021-3866-0751A87C42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4664E5-BE03-CF44-1D07-34EB0775B7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2CCD13-98DB-EBCF-A27E-750E5A1169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9DFD80-20F0-3577-3643-201E189FA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FE96C-CFE8-4D91-B268-864DEEC77559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CAF736-1C9E-8BF1-EA83-EB67C513E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D02EF-C2D3-AD14-4AB2-57C70945E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1D32B-25BF-488A-9A22-44A5C4645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33739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1AA5A-1FFD-9DF0-4C80-41BA27FFD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FD57E8-2DCA-9AB1-76E3-59BF03024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FE96C-CFE8-4D91-B268-864DEEC77559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9C877-1FE1-4298-E75F-A53DB6FF8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824BFF-FA29-2D46-395E-F8CD6A142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1D32B-25BF-488A-9A22-44A5C4645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8846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A0D175-EF34-AE97-AF53-136ADFEA9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FE96C-CFE8-4D91-B268-864DEEC77559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7F825F-03C4-2B58-20DC-C5E395F7B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55C32-F3F6-1E9C-3E43-DD420E90D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1D32B-25BF-488A-9A22-44A5C4645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1086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50190-59EE-73B7-3943-32ABBB101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9751FA-2494-1053-46C4-0F66AA44A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A162EA-1523-F472-88DF-B09DE158EC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89845E-6D49-F06D-C1BA-8827C1528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FE96C-CFE8-4D91-B268-864DEEC77559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1BAA60-277A-DDBD-04BC-DA9D7F6D8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669BC9-06E5-E463-EEA6-CC8CF02B5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1D32B-25BF-488A-9A22-44A5C4645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0670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AF2D8-D572-7A87-737A-1432DFECD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196ECB-29E4-35CC-6BAE-6E779CBCF2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3FC159-74EA-1A99-BF21-F39A9F5002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5220E0-79B4-2D67-53DB-AD1EE06AF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FE96C-CFE8-4D91-B268-864DEEC77559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501168-C271-5431-7EEF-F92AE5227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7DA2E7-C893-68EB-87F3-D75CB76CB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1D32B-25BF-488A-9A22-44A5C4645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1175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12046-5C34-5839-E504-AF0BBCBE9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92E500-F3B3-4DEF-F058-64391AF53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80473-25E1-BB51-8708-4AFB77850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FE96C-CFE8-4D91-B268-864DEEC77559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F4531-67D4-FF98-14C4-4D1216C8F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0B4B8-33CA-D621-2ED2-EA6D31E72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1D32B-25BF-488A-9A22-44A5C4645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3023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93CAC4-FFE1-CC5F-6E77-3A1E78C1BD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A2DF3C-A2F4-FABD-EB56-B8C6346B02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A45565-5C53-F5A5-1FD0-1C0BEBDE7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FE96C-CFE8-4D91-B268-864DEEC77559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FAE40E-C759-B2CF-1E05-307877D9F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3DFD5-B5C2-5D9F-1EAB-7007B356B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1D32B-25BF-488A-9A22-44A5C4645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20540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ingle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196BBAE6-1590-A359-8BDF-703D2AFB38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38663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DA7D46-88FB-E431-7761-206DC40DC6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97933" y="914400"/>
            <a:ext cx="11387667" cy="533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264955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Office Nam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2451" y="6023444"/>
            <a:ext cx="3502336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B5098E4D-124D-73D5-C5B3-882FB571E10F}"/>
              </a:ext>
            </a:extLst>
          </p:cNvPr>
          <p:cNvSpPr txBox="1">
            <a:spLocks/>
          </p:cNvSpPr>
          <p:nvPr/>
        </p:nvSpPr>
        <p:spPr>
          <a:xfrm>
            <a:off x="642451" y="6057887"/>
            <a:ext cx="10397259" cy="25570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b="0" i="0" kern="1200">
                <a:solidFill>
                  <a:schemeClr val="tx1"/>
                </a:solidFill>
                <a:latin typeface="IBM Plex Sans Light" panose="020B04030502030002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900"/>
              </a:spcBef>
              <a:buClr>
                <a:schemeClr val="accent1"/>
              </a:buClr>
              <a:buSzPct val="110000"/>
              <a:buFont typeface="System Font Regular"/>
              <a:buNone/>
              <a:defRPr lang="en-US" sz="18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6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System Font Regular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100" spc="120" baseline="0" dirty="0"/>
              <a:t>CHICAGO  |  LONDON  |  LOS ANGELES  |  NEW YORK  |  SAN FRANCISCO  |  WASHINGTON, DC  |  JENNER.COM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772094-D461-E567-5B9D-574E170A7302}"/>
              </a:ext>
            </a:extLst>
          </p:cNvPr>
          <p:cNvCxnSpPr>
            <a:cxnSpLocks/>
          </p:cNvCxnSpPr>
          <p:nvPr/>
        </p:nvCxnSpPr>
        <p:spPr>
          <a:xfrm>
            <a:off x="653805" y="5924567"/>
            <a:ext cx="1077619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7034E845-3B3D-6A38-A84F-D5B4048C8A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7285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accent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64333F3-B264-4C57-55E0-57BD507350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7285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AE892E07-D722-713D-0DA3-01F91D6C80C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3805" y="5589735"/>
            <a:ext cx="2438399" cy="14640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765243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440">
          <p15:clr>
            <a:srgbClr val="A4A3A4"/>
          </p15:clr>
        </p15:guide>
        <p15:guide id="2" orient="horz" pos="3408">
          <p15:clr>
            <a:srgbClr val="A4A3A4"/>
          </p15:clr>
        </p15:guide>
        <p15:guide id="3" pos="576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196BBAE6-1590-A359-8BDF-703D2AFB38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38663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6DA7D46-88FB-E431-7761-206DC40DC6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97933" y="914400"/>
            <a:ext cx="11387667" cy="5334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27829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168">
          <p15:clr>
            <a:srgbClr val="A4A3A4"/>
          </p15:clr>
        </p15:guide>
        <p15:guide id="2" orient="horz" pos="696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pos="5568">
          <p15:clr>
            <a:srgbClr val="A4A3A4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 Title - Standar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62EFFC-97F9-1D52-DD0A-5A19690D12E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97933" y="1328468"/>
            <a:ext cx="11387667" cy="48437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2CB7367-626D-4D00-D0FE-0E9AEEDDC0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386637" cy="895547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two </a:t>
            </a:r>
            <a:br>
              <a:rPr lang="en-US" dirty="0"/>
            </a:br>
            <a:r>
              <a:rPr lang="en-US" dirty="0"/>
              <a:t>line line title</a:t>
            </a:r>
          </a:p>
        </p:txBody>
      </p:sp>
    </p:spTree>
    <p:extLst>
      <p:ext uri="{BB962C8B-B14F-4D97-AF65-F5344CB8AC3E}">
        <p14:creationId xmlns:p14="http://schemas.microsoft.com/office/powerpoint/2010/main" val="23652382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696">
          <p15:clr>
            <a:srgbClr val="A4A3A4"/>
          </p15:clr>
        </p15:guide>
        <p15:guide id="2" orient="horz" pos="984">
          <p15:clr>
            <a:srgbClr val="A4A3A4"/>
          </p15:clr>
        </p15:guide>
        <p15:guide id="3" pos="168">
          <p15:clr>
            <a:srgbClr val="A4A3A4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196BBAE6-1590-A359-8BDF-703D2AFB38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395104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0BCB1A4D-87B1-A7C3-32BF-514A8B8C43E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791200" y="914400"/>
            <a:ext cx="6002867" cy="5334000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HERE TO </a:t>
            </a:r>
            <a:br>
              <a:rPr lang="en-US" dirty="0"/>
            </a:br>
            <a:r>
              <a:rPr lang="en-US" dirty="0"/>
              <a:t>INSERT AN IMAGE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3D76B3-77E2-0E51-BA0F-BB95380F3D4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97933" y="914400"/>
            <a:ext cx="5088467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5890935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168">
          <p15:clr>
            <a:srgbClr val="A4A3A4"/>
          </p15:clr>
        </p15:guide>
        <p15:guide id="2" orient="horz" pos="696">
          <p15:clr>
            <a:srgbClr val="A4A3A4"/>
          </p15:clr>
        </p15:guide>
        <p15:guide id="3" orient="horz" pos="432">
          <p15:clr>
            <a:srgbClr val="A4A3A4"/>
          </p15:clr>
        </p15:guide>
        <p15:guide id="4" pos="5568">
          <p15:clr>
            <a:srgbClr val="A4A3A4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075261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Navy">
    <p:bg>
      <p:bgPr>
        <a:solidFill>
          <a:srgbClr val="000F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0B82E6A-F6BD-4949-A63E-D699686D56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7150589" y="0"/>
            <a:ext cx="5041411" cy="685800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3047" y="5996309"/>
            <a:ext cx="3502336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1B109F2-3D4A-C149-9043-558D92D80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3047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812E96B-1CE2-6E47-A733-23EBD315F62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3047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54696152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776">
          <p15:clr>
            <a:srgbClr val="A4A3A4"/>
          </p15:clr>
        </p15:guide>
        <p15:guide id="2" orient="horz" pos="2136">
          <p15:clr>
            <a:srgbClr val="A4A3A4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A01B17B-08DE-7147-8DC6-7C8D64050C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1468" r="45338" b="2557"/>
          <a:stretch/>
        </p:blipFill>
        <p:spPr>
          <a:xfrm>
            <a:off x="7150589" y="0"/>
            <a:ext cx="5041411" cy="685800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3047" y="5996309"/>
            <a:ext cx="3557475" cy="20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7911884-DBD6-B413-036A-7069E39A41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3047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bg1">
                    <a:alpha val="50347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B230B4-BCAE-7CC3-5B96-7E60B7A7225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3047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2526508588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776">
          <p15:clr>
            <a:srgbClr val="A4A3A4"/>
          </p15:clr>
        </p15:guide>
        <p15:guide id="2" orient="horz" pos="2136">
          <p15:clr>
            <a:srgbClr val="A4A3A4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Office Nam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3047" y="5996309"/>
            <a:ext cx="3502336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B5098E4D-124D-73D5-C5B3-882FB571E10F}"/>
              </a:ext>
            </a:extLst>
          </p:cNvPr>
          <p:cNvSpPr txBox="1">
            <a:spLocks/>
          </p:cNvSpPr>
          <p:nvPr userDrawn="1"/>
        </p:nvSpPr>
        <p:spPr>
          <a:xfrm>
            <a:off x="914401" y="6030752"/>
            <a:ext cx="10385905" cy="25570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b="0" i="0" kern="1200">
                <a:solidFill>
                  <a:schemeClr val="tx1"/>
                </a:solidFill>
                <a:latin typeface="IBM Plex Sans Light" panose="020B04030502030002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900"/>
              </a:spcBef>
              <a:buClr>
                <a:schemeClr val="accent1"/>
              </a:buClr>
              <a:buSzPct val="110000"/>
              <a:buFont typeface="System Font Regular"/>
              <a:buNone/>
              <a:defRPr lang="en-US" sz="18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6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System Font Regular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anose="020B0604020202020204" pitchFamily="34" charset="0"/>
              <a:buNone/>
              <a:defRPr lang="en-US" sz="1400" b="0" i="0" kern="1200">
                <a:solidFill>
                  <a:schemeClr val="tx1">
                    <a:tint val="75000"/>
                  </a:schemeClr>
                </a:solidFill>
                <a:latin typeface="IBM Plex Sans" panose="020B05030502030002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000" spc="120" baseline="0" dirty="0"/>
              <a:t>CHICAGO  |  LONDON  |  LOS ANGELES  |  NEW YORK  |  SAN FRANCISCO  |  WASHINGTON, DC  |  JENNER.COM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4D608C-FDFB-AB5D-48CF-D2297443ED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4401" y="5562601"/>
            <a:ext cx="3013033" cy="13567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772094-D461-E567-5B9D-574E170A7302}"/>
              </a:ext>
            </a:extLst>
          </p:cNvPr>
          <p:cNvCxnSpPr>
            <a:cxnSpLocks/>
          </p:cNvCxnSpPr>
          <p:nvPr userDrawn="1"/>
        </p:nvCxnSpPr>
        <p:spPr>
          <a:xfrm>
            <a:off x="914401" y="5897432"/>
            <a:ext cx="102404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ubtitle 2">
            <a:extLst>
              <a:ext uri="{FF2B5EF4-FFF2-40B4-BE49-F238E27FC236}">
                <a16:creationId xmlns:a16="http://schemas.microsoft.com/office/drawing/2014/main" id="{3E6F6C80-F055-EC54-397B-192E21B656B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3047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B11581-CE59-F20F-C8C5-DD368A0A29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3047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accent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134635498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440">
          <p15:clr>
            <a:srgbClr val="A4A3A4"/>
          </p15:clr>
        </p15:guide>
        <p15:guide id="2" orient="horz" pos="3408">
          <p15:clr>
            <a:srgbClr val="A4A3A4"/>
          </p15:clr>
        </p15:guide>
        <p15:guide id="3" pos="432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Office Pho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4D608C-FDFB-AB5D-48CF-D2297443ED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4401" y="5960322"/>
            <a:ext cx="3013033" cy="13567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A7F5D3-5F58-F760-2F20-C339823833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08354" y="0"/>
            <a:ext cx="2883647" cy="6858000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F26EA235-3B78-6971-46DC-4D3CE9F59E3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03047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1EEA0E-E112-329D-AEE4-9DCBDA00EA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3047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accent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178358194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440">
          <p15:clr>
            <a:srgbClr val="A4A3A4"/>
          </p15:clr>
        </p15:guide>
        <p15:guide id="2" orient="horz" pos="3408">
          <p15:clr>
            <a:srgbClr val="A4A3A4"/>
          </p15:clr>
        </p15:guide>
        <p15:guide id="3" pos="432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Nav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1A667F2-55D5-6C40-AEFE-D131462879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7150589" y="0"/>
            <a:ext cx="5041411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1B109F2-3D4A-C149-9043-558D92D80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4346" y="2705725"/>
            <a:ext cx="5188455" cy="144655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F30FD561-6679-4B42-B539-DE349F616F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3047" y="5996309"/>
            <a:ext cx="3502336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206214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1A667F2-55D5-6C40-AEFE-D131462879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lum bright="70000" contrast="-70000"/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68" r="45338" b="2557"/>
          <a:stretch/>
        </p:blipFill>
        <p:spPr>
          <a:xfrm>
            <a:off x="7150589" y="0"/>
            <a:ext cx="5041411" cy="68580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05F4809E-40B0-8128-7EB5-FF151D4338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3047" y="5996309"/>
            <a:ext cx="3502336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885EED-A83E-B2EE-5054-6AA6FC9BD9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4346" y="2705725"/>
            <a:ext cx="5188455" cy="144655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98203627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Office Pho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4D608C-FDFB-AB5D-48CF-D2297443E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4702" y="5996626"/>
            <a:ext cx="2883647" cy="17929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A7F5D3-5F58-F760-2F20-C339823833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8800" y="0"/>
            <a:ext cx="2743201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BD64668-8942-22D9-3F59-9646B83302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7285" y="682080"/>
            <a:ext cx="5192953" cy="175632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ts val="4780"/>
              </a:lnSpc>
              <a:defRPr sz="4400" b="0" i="0">
                <a:solidFill>
                  <a:schemeClr val="accent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Presentation Title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003FADC-B154-9925-7DD9-F69F4268618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77285" y="2805480"/>
            <a:ext cx="5192953" cy="62352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400" b="0" i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1206036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1440">
          <p15:clr>
            <a:srgbClr val="A4A3A4"/>
          </p15:clr>
        </p15:guide>
        <p15:guide id="2" orient="horz" pos="3408">
          <p15:clr>
            <a:srgbClr val="A4A3A4"/>
          </p15:clr>
        </p15:guide>
        <p15:guide id="3" pos="576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with Eyebrow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597CD7-E926-78D0-EACB-2EA5047279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8773" cy="6861810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7394C1EA-08A5-5ADA-1299-8149127B2B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597864"/>
            <a:ext cx="3556000" cy="529387"/>
          </a:xfrm>
          <a:solidFill>
            <a:schemeClr val="accent1"/>
          </a:solidFill>
        </p:spPr>
        <p:txBody>
          <a:bodyPr lIns="182880" tIns="182880" rIns="182880" bIns="182880" anchor="ctr" anchorCtr="0">
            <a:noAutofit/>
          </a:bodyPr>
          <a:lstStyle>
            <a:lvl1pPr marL="0" indent="0" algn="ctr"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EYEBROW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DF4FFA98-78A1-1DAE-7CEB-382FE6D9A3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2475046"/>
            <a:ext cx="4572000" cy="1742274"/>
          </a:xfrm>
        </p:spPr>
        <p:txBody>
          <a:bodyPr anchor="ctr" anchorCtr="0">
            <a:no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None/>
              <a:defRPr sz="4800" spc="-100" baseline="0">
                <a:solidFill>
                  <a:schemeClr val="bg1"/>
                </a:solidFill>
                <a:latin typeface="+mj-lt"/>
              </a:defRPr>
            </a:lvl1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Main Title Can Be Written Here</a:t>
            </a: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554B40BE-820D-474C-A6DA-205BCF1970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4565116"/>
            <a:ext cx="2946400" cy="533400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000">
                <a:solidFill>
                  <a:schemeClr val="bg1">
                    <a:alpha val="6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Supporting Information Here</a:t>
            </a:r>
          </a:p>
        </p:txBody>
      </p:sp>
    </p:spTree>
    <p:extLst>
      <p:ext uri="{BB962C8B-B14F-4D97-AF65-F5344CB8AC3E}">
        <p14:creationId xmlns:p14="http://schemas.microsoft.com/office/powerpoint/2010/main" val="13970954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 x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940426" y="1905633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2B882E99-E343-7B4B-BF52-12E66D813AA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703382" y="1905633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C4919BD6-83A4-E746-B2BF-1CFD96E2B39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66338" y="1905633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C718B226-CB2F-6644-83F7-38F04947659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229295" y="1905633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0" name="Picture Placeholder 3">
            <a:extLst>
              <a:ext uri="{FF2B5EF4-FFF2-40B4-BE49-F238E27FC236}">
                <a16:creationId xmlns:a16="http://schemas.microsoft.com/office/drawing/2014/main" id="{F15B9589-8AEF-2048-B301-1175DAF94F4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0426" y="3234530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1" name="Picture Placeholder 3">
            <a:extLst>
              <a:ext uri="{FF2B5EF4-FFF2-40B4-BE49-F238E27FC236}">
                <a16:creationId xmlns:a16="http://schemas.microsoft.com/office/drawing/2014/main" id="{84FB0BB6-196E-E547-B04A-FEDAD4475F5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03382" y="3234530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EB3BC396-1E86-7D47-8563-1ECEC76A4A0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466338" y="3234530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1D881A92-C6B2-134F-9B20-C63613787A8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229295" y="3234530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2EE954E9-ED00-104C-8F72-3AF28811081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40426" y="4563428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ED805BB6-2877-8E45-A70D-9CC1A857245C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703382" y="4563428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01E42478-3F1B-B645-B531-FA34CC510CEF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66338" y="4563428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6300A2CE-DD25-7745-B3A6-24749D5C3F09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29295" y="4563428"/>
            <a:ext cx="2026071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F7E81E69-36DA-BB52-1DF4-837D05AA8E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36295597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 x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683039" y="139763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1454E170-989F-C44C-AC7F-7B6D6AB7BD9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928399" y="139763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2B119790-44CE-5549-9D2D-212C762274F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173759" y="139763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E855A92C-D8E4-D24C-88F9-7E190DD2DE6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419119" y="139763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19" name="Picture Placeholder 3">
            <a:extLst>
              <a:ext uri="{FF2B5EF4-FFF2-40B4-BE49-F238E27FC236}">
                <a16:creationId xmlns:a16="http://schemas.microsoft.com/office/drawing/2014/main" id="{7C3173E7-26E9-BD45-9723-03179F71BA3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664479" y="139763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CBC8BC18-D51A-4E4A-89F5-78E648FDFC0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83039" y="268795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2C1DF23E-0532-3D41-94D6-242E60DA2EB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928399" y="268795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0" name="Picture Placeholder 3">
            <a:extLst>
              <a:ext uri="{FF2B5EF4-FFF2-40B4-BE49-F238E27FC236}">
                <a16:creationId xmlns:a16="http://schemas.microsoft.com/office/drawing/2014/main" id="{54016DD2-E118-4E44-A30C-062275E449F6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173759" y="268795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D80CE63D-064A-D548-91F1-895E634F075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419119" y="268795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CDA29DB9-62F8-2C44-ADB9-E3E894ED624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664479" y="2687953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63E594D4-AF73-0F47-9926-9FBE25A8140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83039" y="3914036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BCC4934F-113B-4041-936F-FD4CA001AFA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928399" y="3914036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9B106577-F6DF-6A40-930C-A357F2E8DCE6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173759" y="3914036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id="{8E8361F5-47F6-F840-BADA-786A739FC56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7419119" y="3914036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FFE1DE6D-C456-9C40-9E7F-1E1F6CDECD4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664479" y="3914036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8" name="Picture Placeholder 3">
            <a:extLst>
              <a:ext uri="{FF2B5EF4-FFF2-40B4-BE49-F238E27FC236}">
                <a16:creationId xmlns:a16="http://schemas.microsoft.com/office/drawing/2014/main" id="{704F5F85-AF14-F846-84F4-C59DD46306BC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83039" y="5140119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39" name="Picture Placeholder 3">
            <a:extLst>
              <a:ext uri="{FF2B5EF4-FFF2-40B4-BE49-F238E27FC236}">
                <a16:creationId xmlns:a16="http://schemas.microsoft.com/office/drawing/2014/main" id="{F189E000-72BE-8D46-84B1-5C278E9619CD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928399" y="5140119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0" name="Picture Placeholder 3">
            <a:extLst>
              <a:ext uri="{FF2B5EF4-FFF2-40B4-BE49-F238E27FC236}">
                <a16:creationId xmlns:a16="http://schemas.microsoft.com/office/drawing/2014/main" id="{C9137346-1110-3641-BDA1-865320D7B824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173759" y="5140119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1" name="Picture Placeholder 3">
            <a:extLst>
              <a:ext uri="{FF2B5EF4-FFF2-40B4-BE49-F238E27FC236}">
                <a16:creationId xmlns:a16="http://schemas.microsoft.com/office/drawing/2014/main" id="{15DEEE8A-092A-264A-8B58-165DF770D2D9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7419119" y="5140119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42" name="Picture Placeholder 3">
            <a:extLst>
              <a:ext uri="{FF2B5EF4-FFF2-40B4-BE49-F238E27FC236}">
                <a16:creationId xmlns:a16="http://schemas.microsoft.com/office/drawing/2014/main" id="{C4B3FF14-AF4B-AC49-BD30-32F270917F16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664479" y="5140119"/>
            <a:ext cx="1728268" cy="91726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 i="1" baseline="0"/>
            </a:lvl1pPr>
          </a:lstStyle>
          <a:p>
            <a:r>
              <a:rPr lang="en-US" dirty="0"/>
              <a:t>Click to add logo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85B5CF-D8F7-8741-1C0C-C3352E82F9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4051039673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Image - No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85799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i="1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Insert full page image</a:t>
            </a:r>
            <a:br>
              <a:rPr lang="en-US" dirty="0"/>
            </a:br>
            <a:r>
              <a:rPr lang="en-US" dirty="0"/>
              <a:t>by clicking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6149340"/>
            <a:ext cx="12192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113905695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149340"/>
            <a:ext cx="12192000" cy="708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555703794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o Media Slid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1129553"/>
            <a:ext cx="12192000" cy="5016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i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video media</a:t>
            </a:r>
            <a:br>
              <a:rPr lang="en-US" dirty="0"/>
            </a:br>
            <a:r>
              <a:rPr lang="en-US" dirty="0"/>
              <a:t>by clicking here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CD5D2FD-C8D7-AC42-BA7D-2E4675DDE3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9140" y="6430440"/>
            <a:ext cx="2700680" cy="15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86527B-BFDF-F442-829C-E6D37B178A6A}"/>
              </a:ext>
            </a:extLst>
          </p:cNvPr>
          <p:cNvSpPr txBox="1"/>
          <p:nvPr userDrawn="1"/>
        </p:nvSpPr>
        <p:spPr>
          <a:xfrm>
            <a:off x="11324375" y="6392202"/>
            <a:ext cx="6311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1050" b="0" i="0" smtClean="0">
                <a:solidFill>
                  <a:schemeClr val="bg1">
                    <a:lumMod val="65000"/>
                  </a:schemeClr>
                </a:solidFill>
                <a:latin typeface="IBM Plex Sans Light" panose="020B0403050203000203" pitchFamily="34" charset="0"/>
              </a:rPr>
              <a:pPr algn="r"/>
              <a:t>‹#›</a:t>
            </a:fld>
            <a:endParaRPr lang="en-US" sz="1050" b="0" i="0" dirty="0">
              <a:solidFill>
                <a:schemeClr val="bg1">
                  <a:lumMod val="65000"/>
                </a:schemeClr>
              </a:solidFill>
              <a:latin typeface="IBM Plex Sans Light" panose="020B0403050203000203" pitchFamily="34" charset="0"/>
            </a:endParaRP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37BF208-0ABD-0FAB-7BE0-65F88EF9A9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38663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2067489185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Name Half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9CEED9D-0D74-5241-A028-E63E2604C10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02728" y="-15838"/>
            <a:ext cx="6789273" cy="6889676"/>
          </a:xfrm>
          <a:custGeom>
            <a:avLst/>
            <a:gdLst>
              <a:gd name="connsiteX0" fmla="*/ 0 w 4572002"/>
              <a:gd name="connsiteY0" fmla="*/ 0 h 6858000"/>
              <a:gd name="connsiteX1" fmla="*/ 4572002 w 4572002"/>
              <a:gd name="connsiteY1" fmla="*/ 0 h 6858000"/>
              <a:gd name="connsiteX2" fmla="*/ 4572002 w 4572002"/>
              <a:gd name="connsiteY2" fmla="*/ 6858000 h 6858000"/>
              <a:gd name="connsiteX3" fmla="*/ 0 w 4572002"/>
              <a:gd name="connsiteY3" fmla="*/ 6858000 h 6858000"/>
              <a:gd name="connsiteX4" fmla="*/ 0 w 4572002"/>
              <a:gd name="connsiteY4" fmla="*/ 0 h 6858000"/>
              <a:gd name="connsiteX0" fmla="*/ 0 w 4970035"/>
              <a:gd name="connsiteY0" fmla="*/ 0 h 6868758"/>
              <a:gd name="connsiteX1" fmla="*/ 4970035 w 4970035"/>
              <a:gd name="connsiteY1" fmla="*/ 10758 h 6868758"/>
              <a:gd name="connsiteX2" fmla="*/ 4970035 w 4970035"/>
              <a:gd name="connsiteY2" fmla="*/ 6868758 h 6868758"/>
              <a:gd name="connsiteX3" fmla="*/ 398033 w 4970035"/>
              <a:gd name="connsiteY3" fmla="*/ 6868758 h 6868758"/>
              <a:gd name="connsiteX4" fmla="*/ 0 w 4970035"/>
              <a:gd name="connsiteY4" fmla="*/ 0 h 6868758"/>
              <a:gd name="connsiteX0" fmla="*/ 0 w 4970035"/>
              <a:gd name="connsiteY0" fmla="*/ 0 h 6879516"/>
              <a:gd name="connsiteX1" fmla="*/ 4970035 w 4970035"/>
              <a:gd name="connsiteY1" fmla="*/ 10758 h 6879516"/>
              <a:gd name="connsiteX2" fmla="*/ 4970035 w 4970035"/>
              <a:gd name="connsiteY2" fmla="*/ 6868758 h 6879516"/>
              <a:gd name="connsiteX3" fmla="*/ 731520 w 4970035"/>
              <a:gd name="connsiteY3" fmla="*/ 6879516 h 6879516"/>
              <a:gd name="connsiteX4" fmla="*/ 0 w 4970035"/>
              <a:gd name="connsiteY4" fmla="*/ 0 h 6879516"/>
              <a:gd name="connsiteX0" fmla="*/ 254000 w 4238515"/>
              <a:gd name="connsiteY0" fmla="*/ 0 h 6869356"/>
              <a:gd name="connsiteX1" fmla="*/ 4238515 w 4238515"/>
              <a:gd name="connsiteY1" fmla="*/ 598 h 6869356"/>
              <a:gd name="connsiteX2" fmla="*/ 4238515 w 4238515"/>
              <a:gd name="connsiteY2" fmla="*/ 6858598 h 6869356"/>
              <a:gd name="connsiteX3" fmla="*/ 0 w 4238515"/>
              <a:gd name="connsiteY3" fmla="*/ 6869356 h 6869356"/>
              <a:gd name="connsiteX4" fmla="*/ 254000 w 4238515"/>
              <a:gd name="connsiteY4" fmla="*/ 0 h 6869356"/>
              <a:gd name="connsiteX0" fmla="*/ 690880 w 4675395"/>
              <a:gd name="connsiteY0" fmla="*/ 0 h 6869356"/>
              <a:gd name="connsiteX1" fmla="*/ 4675395 w 4675395"/>
              <a:gd name="connsiteY1" fmla="*/ 598 h 6869356"/>
              <a:gd name="connsiteX2" fmla="*/ 4675395 w 4675395"/>
              <a:gd name="connsiteY2" fmla="*/ 6858598 h 6869356"/>
              <a:gd name="connsiteX3" fmla="*/ 0 w 4675395"/>
              <a:gd name="connsiteY3" fmla="*/ 6869356 h 6869356"/>
              <a:gd name="connsiteX4" fmla="*/ 690880 w 4675395"/>
              <a:gd name="connsiteY4" fmla="*/ 0 h 6869356"/>
              <a:gd name="connsiteX0" fmla="*/ 447040 w 4675395"/>
              <a:gd name="connsiteY0" fmla="*/ 19722 h 6868758"/>
              <a:gd name="connsiteX1" fmla="*/ 4675395 w 4675395"/>
              <a:gd name="connsiteY1" fmla="*/ 0 h 6868758"/>
              <a:gd name="connsiteX2" fmla="*/ 4675395 w 4675395"/>
              <a:gd name="connsiteY2" fmla="*/ 6858000 h 6868758"/>
              <a:gd name="connsiteX3" fmla="*/ 0 w 4675395"/>
              <a:gd name="connsiteY3" fmla="*/ 6868758 h 6868758"/>
              <a:gd name="connsiteX4" fmla="*/ 447040 w 4675395"/>
              <a:gd name="connsiteY4" fmla="*/ 19722 h 6868758"/>
              <a:gd name="connsiteX0" fmla="*/ 447040 w 4675395"/>
              <a:gd name="connsiteY0" fmla="*/ 0 h 6889676"/>
              <a:gd name="connsiteX1" fmla="*/ 4675395 w 4675395"/>
              <a:gd name="connsiteY1" fmla="*/ 20918 h 6889676"/>
              <a:gd name="connsiteX2" fmla="*/ 4675395 w 4675395"/>
              <a:gd name="connsiteY2" fmla="*/ 6878918 h 6889676"/>
              <a:gd name="connsiteX3" fmla="*/ 0 w 4675395"/>
              <a:gd name="connsiteY3" fmla="*/ 6889676 h 6889676"/>
              <a:gd name="connsiteX4" fmla="*/ 447040 w 4675395"/>
              <a:gd name="connsiteY4" fmla="*/ 0 h 6889676"/>
              <a:gd name="connsiteX0" fmla="*/ 436880 w 4675395"/>
              <a:gd name="connsiteY0" fmla="*/ 0 h 6879516"/>
              <a:gd name="connsiteX1" fmla="*/ 4675395 w 4675395"/>
              <a:gd name="connsiteY1" fmla="*/ 10758 h 6879516"/>
              <a:gd name="connsiteX2" fmla="*/ 4675395 w 4675395"/>
              <a:gd name="connsiteY2" fmla="*/ 6868758 h 6879516"/>
              <a:gd name="connsiteX3" fmla="*/ 0 w 4675395"/>
              <a:gd name="connsiteY3" fmla="*/ 6879516 h 6879516"/>
              <a:gd name="connsiteX4" fmla="*/ 436880 w 4675395"/>
              <a:gd name="connsiteY4" fmla="*/ 0 h 6879516"/>
              <a:gd name="connsiteX0" fmla="*/ 853440 w 5091955"/>
              <a:gd name="connsiteY0" fmla="*/ 0 h 6889676"/>
              <a:gd name="connsiteX1" fmla="*/ 5091955 w 5091955"/>
              <a:gd name="connsiteY1" fmla="*/ 10758 h 6889676"/>
              <a:gd name="connsiteX2" fmla="*/ 5091955 w 5091955"/>
              <a:gd name="connsiteY2" fmla="*/ 6868758 h 6889676"/>
              <a:gd name="connsiteX3" fmla="*/ 0 w 5091955"/>
              <a:gd name="connsiteY3" fmla="*/ 6889676 h 6889676"/>
              <a:gd name="connsiteX4" fmla="*/ 853440 w 5091955"/>
              <a:gd name="connsiteY4" fmla="*/ 0 h 6889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91955" h="6889676">
                <a:moveTo>
                  <a:pt x="853440" y="0"/>
                </a:moveTo>
                <a:lnTo>
                  <a:pt x="5091955" y="10758"/>
                </a:lnTo>
                <a:lnTo>
                  <a:pt x="5091955" y="6868758"/>
                </a:lnTo>
                <a:lnTo>
                  <a:pt x="0" y="6889676"/>
                </a:lnTo>
                <a:lnTo>
                  <a:pt x="853440" y="0"/>
                </a:lnTo>
                <a:close/>
              </a:path>
            </a:pathLst>
          </a:custGeom>
          <a:blipFill>
            <a:blip r:embed="rId2"/>
            <a:stretch>
              <a:fillRect l="-12708" t="-5683" r="-8946" b="-17493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i="1" baseline="0"/>
            </a:lvl1pPr>
          </a:lstStyle>
          <a:p>
            <a:r>
              <a:rPr lang="en-US" dirty="0"/>
              <a:t>Click here to insert an image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719385-C3CC-BD4A-98BD-D593676347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4865" y="2286000"/>
            <a:ext cx="4898188" cy="1143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lnSpc>
                <a:spcPts val="5360"/>
              </a:lnSpc>
              <a:defRPr sz="48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Lawyer </a:t>
            </a:r>
            <a:br>
              <a:rPr lang="en-US" dirty="0"/>
            </a:br>
            <a:r>
              <a:rPr lang="en-US" dirty="0"/>
              <a:t>Name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19086834-71F0-8143-8228-F08ED15909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866" y="3886202"/>
            <a:ext cx="4898188" cy="20575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spcAft>
                <a:spcPts val="600"/>
              </a:spcAft>
              <a:buNone/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Role</a:t>
            </a:r>
          </a:p>
        </p:txBody>
      </p:sp>
      <p:sp>
        <p:nvSpPr>
          <p:cNvPr id="2" name="Text Placeholder 13">
            <a:extLst>
              <a:ext uri="{FF2B5EF4-FFF2-40B4-BE49-F238E27FC236}">
                <a16:creationId xmlns:a16="http://schemas.microsoft.com/office/drawing/2014/main" id="{D86BBDF7-09BE-8CEF-8EE6-CCD28363A5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4866" y="4267201"/>
            <a:ext cx="4898188" cy="20575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spcAft>
                <a:spcPts val="600"/>
              </a:spcAft>
              <a:buNone/>
              <a:defRPr sz="2000" b="1" i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Office</a:t>
            </a:r>
          </a:p>
        </p:txBody>
      </p:sp>
    </p:spTree>
    <p:extLst>
      <p:ext uri="{BB962C8B-B14F-4D97-AF65-F5344CB8AC3E}">
        <p14:creationId xmlns:p14="http://schemas.microsoft.com/office/powerpoint/2010/main" val="2606776765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 -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half" idx="10" hasCustomPrompt="1"/>
          </p:nvPr>
        </p:nvSpPr>
        <p:spPr>
          <a:xfrm>
            <a:off x="3400926" y="1803401"/>
            <a:ext cx="8181473" cy="4127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00926" y="1066800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000" b="0" i="0" baseline="0">
                <a:solidFill>
                  <a:schemeClr val="accent6"/>
                </a:solidFill>
                <a:latin typeface="Cambria" panose="02040503050406030204" pitchFamily="18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3400926" y="1435100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9882E89-52B5-3C63-9418-7F5ECB92E1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06400" y="1066800"/>
            <a:ext cx="2743200" cy="2057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C734AC-C421-4A01-4D1E-966DB547A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2010574926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 -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406400" y="1023619"/>
            <a:ext cx="2743200" cy="20574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" y="3352800"/>
            <a:ext cx="2743200" cy="20574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724996AA-2DB0-2783-6F85-F1DB6B6D05B7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3400926" y="1696720"/>
            <a:ext cx="8181473" cy="1384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42A700-B6D9-C0F4-ABEA-966286682C36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400926" y="1023619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3E3C0F6-A04E-B2D7-BE91-5EFCFC3246D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00926" y="1360169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B18B69-5E70-278A-6F0E-988725E61B72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3400926" y="4025900"/>
            <a:ext cx="8181473" cy="13843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3A53B52-0B1F-2308-191B-DC4EF52A0F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00926" y="3352799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8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F7BFE027-54CE-9F80-2431-9458419308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00926" y="3689349"/>
            <a:ext cx="8181473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2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AC35F9-D1E6-E0D9-245F-DB19D7E615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1134464842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 -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406400" y="1031116"/>
            <a:ext cx="18288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406400" y="2725358"/>
            <a:ext cx="1828800" cy="13716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change picture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406400" y="4419600"/>
            <a:ext cx="18288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22F357B-7147-A508-6169-1F0D399F9116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2438400" y="1704218"/>
            <a:ext cx="9475229" cy="698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341E889-8462-1329-6E32-E1737CFC752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438400" y="1031116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259736F-C9D4-A82B-242A-F5829F2165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38400" y="1367666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27B1ADBA-0DCC-E202-3712-447CADD54FE6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2438400" y="3398460"/>
            <a:ext cx="9475229" cy="698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0F0552F-4658-2E76-715A-8696E3BE6B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38400" y="2725358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35A106AB-20AD-87AB-32D1-EBF8C9A1B4F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38400" y="3061908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B0E64D67-E2D8-9380-DD8F-3665857B61D2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2438400" y="5092702"/>
            <a:ext cx="9475229" cy="6984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76792A7B-B99E-5B16-907D-7D53CDC4C86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38400" y="4419600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F2BD223-3EB6-0264-F8F9-7E6D21BA6CD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38400" y="4756150"/>
            <a:ext cx="9475229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 | 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1A8AC6B9-D966-23A0-EE28-2B4E889290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60685809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Slide Navy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F1B109F2-3D4A-C149-9043-558D92D8026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4347" y="2705725"/>
            <a:ext cx="4324854" cy="1446550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defRPr sz="4400" b="0" i="0">
                <a:solidFill>
                  <a:schemeClr val="bg2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C23F95-8EB5-7721-F869-75283ABA40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68" r="35574" b="2557"/>
          <a:stretch/>
        </p:blipFill>
        <p:spPr>
          <a:xfrm>
            <a:off x="6781801" y="0"/>
            <a:ext cx="54102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5F1DBE4-16DD-7967-3D41-92C3DD947FF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285" y="5996309"/>
            <a:ext cx="2626752" cy="19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8576580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2160">
          <p15:clr>
            <a:srgbClr val="A4A3A4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 - 4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406400" y="1089547"/>
            <a:ext cx="18288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here to change picture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 hasCustomPrompt="1"/>
          </p:nvPr>
        </p:nvSpPr>
        <p:spPr>
          <a:xfrm>
            <a:off x="6261615" y="1101641"/>
            <a:ext cx="1828800" cy="13716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5" name="Picture Placeholder 3">
            <a:extLst>
              <a:ext uri="{FF2B5EF4-FFF2-40B4-BE49-F238E27FC236}">
                <a16:creationId xmlns:a16="http://schemas.microsoft.com/office/drawing/2014/main" id="{31BAFF71-1405-924D-9C0B-DB9C5F87BB1A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406400" y="3670906"/>
            <a:ext cx="1828800" cy="13716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6" name="Picture Placeholder 3">
            <a:extLst>
              <a:ext uri="{FF2B5EF4-FFF2-40B4-BE49-F238E27FC236}">
                <a16:creationId xmlns:a16="http://schemas.microsoft.com/office/drawing/2014/main" id="{47D07A7E-71D3-7145-AF82-C76293ED3252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261615" y="3683000"/>
            <a:ext cx="1828800" cy="13716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7830E93-0448-B6DD-37A5-C87B2F751024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2400815" y="1089547"/>
            <a:ext cx="3657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0DCA93D6-360D-1E00-AF9B-825AC83EFF16}"/>
              </a:ext>
            </a:extLst>
          </p:cNvPr>
          <p:cNvSpPr>
            <a:spLocks noGrp="1"/>
          </p:cNvSpPr>
          <p:nvPr>
            <p:ph sz="half" idx="50" hasCustomPrompt="1"/>
          </p:nvPr>
        </p:nvSpPr>
        <p:spPr>
          <a:xfrm>
            <a:off x="8256029" y="1915047"/>
            <a:ext cx="36576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1F16EC50-D898-11AE-6537-81294CB8480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256029" y="1089547"/>
            <a:ext cx="3657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6C13A7CD-4CD9-8360-AB15-D2A1FDB9984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256029" y="1345452"/>
            <a:ext cx="36576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16FB0C6E-C170-ADAD-B4F1-38733CFE4E6A}"/>
              </a:ext>
            </a:extLst>
          </p:cNvPr>
          <p:cNvSpPr>
            <a:spLocks noGrp="1"/>
          </p:cNvSpPr>
          <p:nvPr>
            <p:ph sz="half" idx="55" hasCustomPrompt="1"/>
          </p:nvPr>
        </p:nvSpPr>
        <p:spPr>
          <a:xfrm>
            <a:off x="2400815" y="1915047"/>
            <a:ext cx="36576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C80B3955-2BFA-B21D-0413-9D498BBF610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400815" y="1345452"/>
            <a:ext cx="36576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CF23B148-0B12-C67A-A052-43D944E7E3B2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2400815" y="3670300"/>
            <a:ext cx="3657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6A405E68-EE07-E3FC-E9D5-5C989EA2E0F5}"/>
              </a:ext>
            </a:extLst>
          </p:cNvPr>
          <p:cNvSpPr>
            <a:spLocks noGrp="1"/>
          </p:cNvSpPr>
          <p:nvPr>
            <p:ph sz="half" idx="58" hasCustomPrompt="1"/>
          </p:nvPr>
        </p:nvSpPr>
        <p:spPr>
          <a:xfrm>
            <a:off x="8256029" y="4495800"/>
            <a:ext cx="36576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D3AA72F8-C787-F4E9-F2DD-E29EC320AE97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8256029" y="3670300"/>
            <a:ext cx="3657600" cy="17526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600" b="0" i="0" baseline="0">
                <a:solidFill>
                  <a:schemeClr val="accent6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B83A42AA-2488-E633-FD8B-2CB959590D4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8256029" y="3926205"/>
            <a:ext cx="36576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1C6826C2-29B8-FD31-478C-259B6C45FC43}"/>
              </a:ext>
            </a:extLst>
          </p:cNvPr>
          <p:cNvSpPr>
            <a:spLocks noGrp="1"/>
          </p:cNvSpPr>
          <p:nvPr>
            <p:ph sz="half" idx="61" hasCustomPrompt="1"/>
          </p:nvPr>
        </p:nvSpPr>
        <p:spPr>
          <a:xfrm>
            <a:off x="2400815" y="4495800"/>
            <a:ext cx="3657600" cy="121920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here to add bio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17FD0D27-EE78-A542-A213-F56D3908BB71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2400815" y="3926205"/>
            <a:ext cx="3657600" cy="48894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1100" b="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Role | Office</a:t>
            </a:r>
            <a:br>
              <a:rPr lang="en-US" dirty="0"/>
            </a:br>
            <a:r>
              <a:rPr lang="en-US" dirty="0"/>
              <a:t>Phone # | 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4BBEC07D-4BA5-9243-E196-59EA3554EC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1387349526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 - All Eq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icture Placeholder 3"/>
          <p:cNvSpPr>
            <a:spLocks noGrp="1"/>
          </p:cNvSpPr>
          <p:nvPr>
            <p:ph type="pic" sz="quarter" idx="38" hasCustomPrompt="1"/>
          </p:nvPr>
        </p:nvSpPr>
        <p:spPr>
          <a:xfrm>
            <a:off x="397624" y="1000039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7" name="Picture Placeholder 3"/>
          <p:cNvSpPr>
            <a:spLocks noGrp="1"/>
          </p:cNvSpPr>
          <p:nvPr>
            <p:ph type="pic" sz="quarter" idx="39" hasCustomPrompt="1"/>
          </p:nvPr>
        </p:nvSpPr>
        <p:spPr>
          <a:xfrm>
            <a:off x="2049071" y="1000039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8" name="Picture Placeholder 3"/>
          <p:cNvSpPr>
            <a:spLocks noGrp="1"/>
          </p:cNvSpPr>
          <p:nvPr>
            <p:ph type="pic" sz="quarter" idx="40" hasCustomPrompt="1"/>
          </p:nvPr>
        </p:nvSpPr>
        <p:spPr>
          <a:xfrm>
            <a:off x="3700517" y="1000039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9" name="Picture Placeholder 3"/>
          <p:cNvSpPr>
            <a:spLocks noGrp="1"/>
          </p:cNvSpPr>
          <p:nvPr>
            <p:ph type="pic" sz="quarter" idx="41" hasCustomPrompt="1"/>
          </p:nvPr>
        </p:nvSpPr>
        <p:spPr>
          <a:xfrm>
            <a:off x="5351964" y="1000039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0" name="Picture Placeholder 3"/>
          <p:cNvSpPr>
            <a:spLocks noGrp="1"/>
          </p:cNvSpPr>
          <p:nvPr>
            <p:ph type="pic" sz="quarter" idx="42" hasCustomPrompt="1"/>
          </p:nvPr>
        </p:nvSpPr>
        <p:spPr>
          <a:xfrm>
            <a:off x="7003411" y="1000039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1" name="Picture Placeholder 3"/>
          <p:cNvSpPr>
            <a:spLocks noGrp="1"/>
          </p:cNvSpPr>
          <p:nvPr>
            <p:ph type="pic" sz="quarter" idx="43" hasCustomPrompt="1"/>
          </p:nvPr>
        </p:nvSpPr>
        <p:spPr>
          <a:xfrm>
            <a:off x="8654857" y="1000039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2" name="Picture Placeholder 3"/>
          <p:cNvSpPr>
            <a:spLocks noGrp="1"/>
          </p:cNvSpPr>
          <p:nvPr>
            <p:ph type="pic" sz="quarter" idx="44" hasCustomPrompt="1"/>
          </p:nvPr>
        </p:nvSpPr>
        <p:spPr>
          <a:xfrm>
            <a:off x="10306304" y="1000039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46" name="Text Placeholder 4">
            <a:extLst>
              <a:ext uri="{FF2B5EF4-FFF2-40B4-BE49-F238E27FC236}">
                <a16:creationId xmlns:a16="http://schemas.microsoft.com/office/drawing/2014/main" id="{8CCCDAA6-6717-CA45-8B52-9EF0AFA4A4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97624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4861ED0D-CE86-7649-8198-CBA5687FB78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049071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35296273-09A2-CF43-A551-54FC7A771CA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700517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49" name="Text Placeholder 4">
            <a:extLst>
              <a:ext uri="{FF2B5EF4-FFF2-40B4-BE49-F238E27FC236}">
                <a16:creationId xmlns:a16="http://schemas.microsoft.com/office/drawing/2014/main" id="{0669372B-191B-BA4C-A35F-9CB694DC9CE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351964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A189AC43-09B4-5846-BC4F-30E02A75B96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003411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1" name="Text Placeholder 4">
            <a:extLst>
              <a:ext uri="{FF2B5EF4-FFF2-40B4-BE49-F238E27FC236}">
                <a16:creationId xmlns:a16="http://schemas.microsoft.com/office/drawing/2014/main" id="{0CADAD78-E3CE-054F-8AC8-968E6B8B0060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654857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2" name="Text Placeholder 4">
            <a:extLst>
              <a:ext uri="{FF2B5EF4-FFF2-40B4-BE49-F238E27FC236}">
                <a16:creationId xmlns:a16="http://schemas.microsoft.com/office/drawing/2014/main" id="{50AC1297-F684-2546-AE53-7CCE229C2B60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10306304" y="2114403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53" name="Picture Placeholder 3">
            <a:extLst>
              <a:ext uri="{FF2B5EF4-FFF2-40B4-BE49-F238E27FC236}">
                <a16:creationId xmlns:a16="http://schemas.microsoft.com/office/drawing/2014/main" id="{46FB3BA8-1A48-2A4E-9A08-EA0147313C32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397624" y="2738675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4" name="Picture Placeholder 3">
            <a:extLst>
              <a:ext uri="{FF2B5EF4-FFF2-40B4-BE49-F238E27FC236}">
                <a16:creationId xmlns:a16="http://schemas.microsoft.com/office/drawing/2014/main" id="{5BFB4F6E-B7CD-3046-971D-A00F2BA240CE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2049071" y="2738675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55" name="Picture Placeholder 3">
            <a:extLst>
              <a:ext uri="{FF2B5EF4-FFF2-40B4-BE49-F238E27FC236}">
                <a16:creationId xmlns:a16="http://schemas.microsoft.com/office/drawing/2014/main" id="{D510F96C-104A-2041-83AF-AB69A40C2A22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700517" y="2738675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4" name="Picture Placeholder 3">
            <a:extLst>
              <a:ext uri="{FF2B5EF4-FFF2-40B4-BE49-F238E27FC236}">
                <a16:creationId xmlns:a16="http://schemas.microsoft.com/office/drawing/2014/main" id="{44733F72-327A-BB4C-B7B6-B5B070929F71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5351964" y="2738675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5" name="Picture Placeholder 3">
            <a:extLst>
              <a:ext uri="{FF2B5EF4-FFF2-40B4-BE49-F238E27FC236}">
                <a16:creationId xmlns:a16="http://schemas.microsoft.com/office/drawing/2014/main" id="{E80E6808-B33D-0146-85F4-AFC69DAC07C1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7003411" y="2738675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6" name="Picture Placeholder 3">
            <a:extLst>
              <a:ext uri="{FF2B5EF4-FFF2-40B4-BE49-F238E27FC236}">
                <a16:creationId xmlns:a16="http://schemas.microsoft.com/office/drawing/2014/main" id="{9A4CE01A-B547-9F4C-8B4A-2B9E0AD206EA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8654857" y="2738675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7" name="Picture Placeholder 3">
            <a:extLst>
              <a:ext uri="{FF2B5EF4-FFF2-40B4-BE49-F238E27FC236}">
                <a16:creationId xmlns:a16="http://schemas.microsoft.com/office/drawing/2014/main" id="{5C234B7C-E408-994F-A268-50396557AFF4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10306304" y="2738675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68" name="Text Placeholder 4">
            <a:extLst>
              <a:ext uri="{FF2B5EF4-FFF2-40B4-BE49-F238E27FC236}">
                <a16:creationId xmlns:a16="http://schemas.microsoft.com/office/drawing/2014/main" id="{BA8EF3E7-EEF5-AE46-BB05-BC0A1BB7E4B5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397624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9" name="Text Placeholder 4">
            <a:extLst>
              <a:ext uri="{FF2B5EF4-FFF2-40B4-BE49-F238E27FC236}">
                <a16:creationId xmlns:a16="http://schemas.microsoft.com/office/drawing/2014/main" id="{C03172D7-6EB8-CB49-938F-4B1DB6AFAF08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2049071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70" name="Text Placeholder 4">
            <a:extLst>
              <a:ext uri="{FF2B5EF4-FFF2-40B4-BE49-F238E27FC236}">
                <a16:creationId xmlns:a16="http://schemas.microsoft.com/office/drawing/2014/main" id="{A15908FD-6BAA-9846-BF0C-494BF49FBE8F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3700517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78" name="Text Placeholder 4">
            <a:extLst>
              <a:ext uri="{FF2B5EF4-FFF2-40B4-BE49-F238E27FC236}">
                <a16:creationId xmlns:a16="http://schemas.microsoft.com/office/drawing/2014/main" id="{E87CBE4E-6E3F-944E-8BD6-10641CEF5172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5351964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79" name="Text Placeholder 4">
            <a:extLst>
              <a:ext uri="{FF2B5EF4-FFF2-40B4-BE49-F238E27FC236}">
                <a16:creationId xmlns:a16="http://schemas.microsoft.com/office/drawing/2014/main" id="{2FC59FBF-CB62-AF48-B177-C3DEAD133179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7003411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80" name="Text Placeholder 4">
            <a:extLst>
              <a:ext uri="{FF2B5EF4-FFF2-40B4-BE49-F238E27FC236}">
                <a16:creationId xmlns:a16="http://schemas.microsoft.com/office/drawing/2014/main" id="{097A1B86-2F2F-9E44-89C7-C89BB0F3588C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8654857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81" name="Text Placeholder 4">
            <a:extLst>
              <a:ext uri="{FF2B5EF4-FFF2-40B4-BE49-F238E27FC236}">
                <a16:creationId xmlns:a16="http://schemas.microsoft.com/office/drawing/2014/main" id="{47C32EBC-8A75-F84D-817C-229FC2D5831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10306304" y="3853038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82" name="Picture Placeholder 3">
            <a:extLst>
              <a:ext uri="{FF2B5EF4-FFF2-40B4-BE49-F238E27FC236}">
                <a16:creationId xmlns:a16="http://schemas.microsoft.com/office/drawing/2014/main" id="{9CB0CF5D-62C9-3241-9746-F1ECF1964E43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397624" y="4477312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3" name="Picture Placeholder 3">
            <a:extLst>
              <a:ext uri="{FF2B5EF4-FFF2-40B4-BE49-F238E27FC236}">
                <a16:creationId xmlns:a16="http://schemas.microsoft.com/office/drawing/2014/main" id="{EEAD71B0-A126-7045-A483-058D64A46558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2049071" y="4477312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4" name="Picture Placeholder 3">
            <a:extLst>
              <a:ext uri="{FF2B5EF4-FFF2-40B4-BE49-F238E27FC236}">
                <a16:creationId xmlns:a16="http://schemas.microsoft.com/office/drawing/2014/main" id="{97E0BC66-8292-6641-9A57-1D526F013B43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3700517" y="4477312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5" name="Picture Placeholder 3">
            <a:extLst>
              <a:ext uri="{FF2B5EF4-FFF2-40B4-BE49-F238E27FC236}">
                <a16:creationId xmlns:a16="http://schemas.microsoft.com/office/drawing/2014/main" id="{A11462E2-F70A-DE4B-A855-7FF667BEB8A8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5351964" y="4477312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6" name="Picture Placeholder 3">
            <a:extLst>
              <a:ext uri="{FF2B5EF4-FFF2-40B4-BE49-F238E27FC236}">
                <a16:creationId xmlns:a16="http://schemas.microsoft.com/office/drawing/2014/main" id="{E4DA8B65-54A2-3341-95A6-C23FB1785D28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7003411" y="4477312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7" name="Picture Placeholder 3">
            <a:extLst>
              <a:ext uri="{FF2B5EF4-FFF2-40B4-BE49-F238E27FC236}">
                <a16:creationId xmlns:a16="http://schemas.microsoft.com/office/drawing/2014/main" id="{DE55D95F-459F-1440-8F3A-3AE428F39973}"/>
              </a:ext>
            </a:extLst>
          </p:cNvPr>
          <p:cNvSpPr>
            <a:spLocks noGrp="1"/>
          </p:cNvSpPr>
          <p:nvPr>
            <p:ph type="pic" sz="quarter" idx="72" hasCustomPrompt="1"/>
          </p:nvPr>
        </p:nvSpPr>
        <p:spPr>
          <a:xfrm>
            <a:off x="8654857" y="4477312"/>
            <a:ext cx="1377696" cy="103327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8" name="Picture Placeholder 3">
            <a:extLst>
              <a:ext uri="{FF2B5EF4-FFF2-40B4-BE49-F238E27FC236}">
                <a16:creationId xmlns:a16="http://schemas.microsoft.com/office/drawing/2014/main" id="{2C9E1CDE-E8F3-CA47-89B7-EEE3A26C97A1}"/>
              </a:ext>
            </a:extLst>
          </p:cNvPr>
          <p:cNvSpPr>
            <a:spLocks noGrp="1"/>
          </p:cNvSpPr>
          <p:nvPr>
            <p:ph type="pic" sz="quarter" idx="73" hasCustomPrompt="1"/>
          </p:nvPr>
        </p:nvSpPr>
        <p:spPr>
          <a:xfrm>
            <a:off x="10306304" y="4477312"/>
            <a:ext cx="1377696" cy="103327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89" name="Text Placeholder 4">
            <a:extLst>
              <a:ext uri="{FF2B5EF4-FFF2-40B4-BE49-F238E27FC236}">
                <a16:creationId xmlns:a16="http://schemas.microsoft.com/office/drawing/2014/main" id="{3140870A-1DE7-1A40-888B-8A1AAE075428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397624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0" name="Text Placeholder 4">
            <a:extLst>
              <a:ext uri="{FF2B5EF4-FFF2-40B4-BE49-F238E27FC236}">
                <a16:creationId xmlns:a16="http://schemas.microsoft.com/office/drawing/2014/main" id="{6B008C9B-84DB-8049-8B5C-F15C5F3998A0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2049071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1" name="Text Placeholder 4">
            <a:extLst>
              <a:ext uri="{FF2B5EF4-FFF2-40B4-BE49-F238E27FC236}">
                <a16:creationId xmlns:a16="http://schemas.microsoft.com/office/drawing/2014/main" id="{60D0DD11-E688-C443-8160-B92D94A67340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3700517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2" name="Text Placeholder 4">
            <a:extLst>
              <a:ext uri="{FF2B5EF4-FFF2-40B4-BE49-F238E27FC236}">
                <a16:creationId xmlns:a16="http://schemas.microsoft.com/office/drawing/2014/main" id="{90ADF128-4A80-BF45-B828-171D2774E479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5351964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3" name="Text Placeholder 4">
            <a:extLst>
              <a:ext uri="{FF2B5EF4-FFF2-40B4-BE49-F238E27FC236}">
                <a16:creationId xmlns:a16="http://schemas.microsoft.com/office/drawing/2014/main" id="{A806C2B0-B2A3-F14F-90AA-E634AC4CE169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7003411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4" name="Text Placeholder 4">
            <a:extLst>
              <a:ext uri="{FF2B5EF4-FFF2-40B4-BE49-F238E27FC236}">
                <a16:creationId xmlns:a16="http://schemas.microsoft.com/office/drawing/2014/main" id="{71800B8A-9796-344B-BFAF-E0EF2C6FC0CD}"/>
              </a:ext>
            </a:extLst>
          </p:cNvPr>
          <p:cNvSpPr>
            <a:spLocks noGrp="1"/>
          </p:cNvSpPr>
          <p:nvPr>
            <p:ph type="body" sz="quarter" idx="79" hasCustomPrompt="1"/>
          </p:nvPr>
        </p:nvSpPr>
        <p:spPr>
          <a:xfrm>
            <a:off x="8654857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95" name="Text Placeholder 4">
            <a:extLst>
              <a:ext uri="{FF2B5EF4-FFF2-40B4-BE49-F238E27FC236}">
                <a16:creationId xmlns:a16="http://schemas.microsoft.com/office/drawing/2014/main" id="{52FB654F-F4CC-A24E-9D5E-F80426FF7FCF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10306304" y="5591676"/>
            <a:ext cx="1377696" cy="42812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1100" b="0" i="0" baseline="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4ECE2691-946B-8A9E-1185-DEC03F86E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963" y="247453"/>
            <a:ext cx="1151466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 dirty="0"/>
              <a:t>Click to edit single line title</a:t>
            </a:r>
          </a:p>
        </p:txBody>
      </p:sp>
    </p:spTree>
    <p:extLst>
      <p:ext uri="{BB962C8B-B14F-4D97-AF65-F5344CB8AC3E}">
        <p14:creationId xmlns:p14="http://schemas.microsoft.com/office/powerpoint/2010/main" val="2469392689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739323" y="3544240"/>
            <a:ext cx="3213235" cy="29051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3578860" y="2238679"/>
            <a:ext cx="153416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7078980" y="2238679"/>
            <a:ext cx="153416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6239443" y="3544240"/>
            <a:ext cx="3213235" cy="29051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41" hasCustomPrompt="1"/>
          </p:nvPr>
        </p:nvSpPr>
        <p:spPr>
          <a:xfrm>
            <a:off x="2739323" y="3926430"/>
            <a:ext cx="3213235" cy="8800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6239443" y="3926430"/>
            <a:ext cx="3213235" cy="8800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961026E-E533-CB42-BD3D-857CC14A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960" y="721913"/>
            <a:ext cx="9022080" cy="79319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3200" b="0" i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83DEC7-ED28-C634-3714-0315ED2800CA}"/>
              </a:ext>
            </a:extLst>
          </p:cNvPr>
          <p:cNvSpPr txBox="1"/>
          <p:nvPr userDrawn="1"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903382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Page with Three Contact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8824855" y="2230515"/>
            <a:ext cx="153416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985317" y="3536076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7985317" y="3918266"/>
            <a:ext cx="3213235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985077" y="3536076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44" hasCustomPrompt="1"/>
          </p:nvPr>
        </p:nvSpPr>
        <p:spPr>
          <a:xfrm>
            <a:off x="1824615" y="2230515"/>
            <a:ext cx="153416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45" hasCustomPrompt="1"/>
          </p:nvPr>
        </p:nvSpPr>
        <p:spPr>
          <a:xfrm>
            <a:off x="5324735" y="2230515"/>
            <a:ext cx="153416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46" hasCustomPrompt="1"/>
          </p:nvPr>
        </p:nvSpPr>
        <p:spPr>
          <a:xfrm>
            <a:off x="4485197" y="3536076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half" idx="47" hasCustomPrompt="1"/>
          </p:nvPr>
        </p:nvSpPr>
        <p:spPr>
          <a:xfrm>
            <a:off x="985077" y="3918266"/>
            <a:ext cx="3213235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3" name="Content Placeholder 3"/>
          <p:cNvSpPr>
            <a:spLocks noGrp="1"/>
          </p:cNvSpPr>
          <p:nvPr>
            <p:ph sz="half" idx="48" hasCustomPrompt="1"/>
          </p:nvPr>
        </p:nvSpPr>
        <p:spPr>
          <a:xfrm>
            <a:off x="4485197" y="3918266"/>
            <a:ext cx="3213235" cy="8963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95FB66F2-6E3A-7F47-8061-A99D316912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960" y="721913"/>
            <a:ext cx="9022080" cy="79319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20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E454CF-B8C8-6145-1EB3-CFC32317A8CD}"/>
              </a:ext>
            </a:extLst>
          </p:cNvPr>
          <p:cNvSpPr txBox="1"/>
          <p:nvPr userDrawn="1"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658207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Page with 4 Contact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739323" y="2140228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164991"/>
            <a:ext cx="153416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239443" y="2164991"/>
            <a:ext cx="153416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8060488" y="2164992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41" hasCustomPrompt="1"/>
          </p:nvPr>
        </p:nvSpPr>
        <p:spPr>
          <a:xfrm>
            <a:off x="2739323" y="2522417"/>
            <a:ext cx="3213235" cy="79319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half" idx="42" hasCustomPrompt="1"/>
          </p:nvPr>
        </p:nvSpPr>
        <p:spPr>
          <a:xfrm>
            <a:off x="8060488" y="2547181"/>
            <a:ext cx="3213235" cy="7684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8064365" y="3571462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44" hasCustomPrompt="1"/>
          </p:nvPr>
        </p:nvSpPr>
        <p:spPr>
          <a:xfrm>
            <a:off x="6239443" y="3596226"/>
            <a:ext cx="1534160" cy="11506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3" name="Content Placeholder 3"/>
          <p:cNvSpPr>
            <a:spLocks noGrp="1"/>
          </p:cNvSpPr>
          <p:nvPr>
            <p:ph sz="half" idx="45" hasCustomPrompt="1"/>
          </p:nvPr>
        </p:nvSpPr>
        <p:spPr>
          <a:xfrm>
            <a:off x="8064365" y="3953652"/>
            <a:ext cx="3213235" cy="79319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Role | Office | Phone #</a:t>
            </a:r>
          </a:p>
          <a:p>
            <a:pPr lvl="0"/>
            <a:r>
              <a:rPr lang="en-US"/>
              <a:t>@jenner.com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46" hasCustomPrompt="1"/>
          </p:nvPr>
        </p:nvSpPr>
        <p:spPr>
          <a:xfrm>
            <a:off x="914400" y="3605811"/>
            <a:ext cx="1534160" cy="115062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here to change picture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47" hasCustomPrompt="1"/>
          </p:nvPr>
        </p:nvSpPr>
        <p:spPr>
          <a:xfrm>
            <a:off x="2735445" y="3605811"/>
            <a:ext cx="3213235" cy="29051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tx2"/>
                </a:solidFill>
                <a:latin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26" name="Content Placeholder 3"/>
          <p:cNvSpPr>
            <a:spLocks noGrp="1"/>
          </p:cNvSpPr>
          <p:nvPr>
            <p:ph sz="half" idx="48" hasCustomPrompt="1"/>
          </p:nvPr>
        </p:nvSpPr>
        <p:spPr>
          <a:xfrm>
            <a:off x="2735445" y="3988001"/>
            <a:ext cx="3213235" cy="7684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ct val="0"/>
              </a:spcBef>
              <a:spcAft>
                <a:spcPts val="100"/>
              </a:spcAft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spcBef>
                <a:spcPts val="600"/>
              </a:spcBef>
              <a:buClr>
                <a:schemeClr val="accent4"/>
              </a:buClr>
              <a:buFont typeface="Wingdings" pitchFamily="2" charset="2"/>
              <a:buNone/>
              <a:defRPr sz="1200"/>
            </a:lvl3pPr>
            <a:lvl4pPr marL="1371600" indent="0">
              <a:spcBef>
                <a:spcPts val="600"/>
              </a:spcBef>
              <a:buClr>
                <a:srgbClr val="F8971D"/>
              </a:buClr>
              <a:buFont typeface="Arial" pitchFamily="34" charset="0"/>
              <a:buNone/>
              <a:defRPr sz="1200"/>
            </a:lvl4pPr>
            <a:lvl5pPr marL="1828800" indent="0">
              <a:spcBef>
                <a:spcPts val="600"/>
              </a:spcBef>
              <a:buFont typeface="Symbol" panose="05050102010706020507" pitchFamily="18" charset="2"/>
              <a:buNone/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Role | Office | Phone #</a:t>
            </a:r>
          </a:p>
          <a:p>
            <a:pPr lvl="0"/>
            <a:r>
              <a:rPr lang="en-US" dirty="0"/>
              <a:t>@</a:t>
            </a:r>
            <a:r>
              <a:rPr lang="en-US" dirty="0" err="1"/>
              <a:t>jenner.com</a:t>
            </a:r>
            <a:endParaRPr lang="en-US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88CB773-E8B9-2C49-A248-040E638728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4960" y="721913"/>
            <a:ext cx="9022080" cy="79319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20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5D5C08-F4BF-E5D9-DD0B-E2CDA12DC19F}"/>
              </a:ext>
            </a:extLst>
          </p:cNvPr>
          <p:cNvSpPr txBox="1"/>
          <p:nvPr userDrawn="1"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accent6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accent6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6492544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Page Blue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>
            <a:extLst>
              <a:ext uri="{FF2B5EF4-FFF2-40B4-BE49-F238E27FC236}">
                <a16:creationId xmlns:a16="http://schemas.microsoft.com/office/drawing/2014/main" id="{088CB773-E8B9-2C49-A248-040E6387288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27295" y="1729846"/>
            <a:ext cx="5737411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8D2205-A1A3-843A-D77E-FB5447E539BF}"/>
              </a:ext>
            </a:extLst>
          </p:cNvPr>
          <p:cNvSpPr txBox="1"/>
          <p:nvPr userDrawn="1"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670135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Page Navy Blan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DECE1-0084-B415-8194-F29685627BAB}"/>
              </a:ext>
            </a:extLst>
          </p:cNvPr>
          <p:cNvSpPr txBox="1"/>
          <p:nvPr userDrawn="1"/>
        </p:nvSpPr>
        <p:spPr>
          <a:xfrm>
            <a:off x="830511" y="5712890"/>
            <a:ext cx="10522608" cy="7400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© 2023 Jenner &amp; Block LLP. Attorney Advertising. Jenner &amp; Block is an Illinois Limited Liability Partnership including professional corporations.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This publication is not intended to provide legal advice but to provide information on legal matters and firm news of interest to our clients and colleagues.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Readers should seek specific legal advice before taking any action with respect to matters mentioned in this publication. The attorney responsible for this </a:t>
            </a:r>
            <a:b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</a:b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publication is Brent E. Kidwell, Jenner</a:t>
            </a:r>
            <a:r>
              <a:rPr lang="en-US" sz="800" b="0" i="0" kern="1200" baseline="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 </a:t>
            </a:r>
            <a:r>
              <a:rPr lang="en-US" sz="800" b="0" i="0" kern="1200" dirty="0">
                <a:solidFill>
                  <a:schemeClr val="bg1">
                    <a:alpha val="44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&amp; Block LLP, 353 N. Clark Street, Chicago, IL 60654-3456. Prior results do not guarantee a similar outcome.</a:t>
            </a:r>
            <a:endParaRPr lang="en-US" sz="800" b="0" i="0" dirty="0">
              <a:solidFill>
                <a:schemeClr val="bg1">
                  <a:alpha val="44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5053D72-3687-0604-770E-37D95E886BB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27295" y="1729846"/>
            <a:ext cx="5737411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400"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Type Your Thank You Message</a:t>
            </a:r>
          </a:p>
        </p:txBody>
      </p:sp>
    </p:spTree>
    <p:extLst>
      <p:ext uri="{BB962C8B-B14F-4D97-AF65-F5344CB8AC3E}">
        <p14:creationId xmlns:p14="http://schemas.microsoft.com/office/powerpoint/2010/main" val="476363884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2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6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70316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11965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4330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27178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863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slideLayout" Target="../slideLayouts/slideLayout55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28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slideLayout" Target="../slideLayouts/slideLayout56.xml"/><Relationship Id="rId30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18" Type="http://schemas.openxmlformats.org/officeDocument/2006/relationships/slideLayout" Target="../slideLayouts/slideLayout87.xml"/><Relationship Id="rId26" Type="http://schemas.openxmlformats.org/officeDocument/2006/relationships/slideLayout" Target="../slideLayouts/slideLayout95.xml"/><Relationship Id="rId3" Type="http://schemas.openxmlformats.org/officeDocument/2006/relationships/slideLayout" Target="../slideLayouts/slideLayout72.xml"/><Relationship Id="rId21" Type="http://schemas.openxmlformats.org/officeDocument/2006/relationships/slideLayout" Target="../slideLayouts/slideLayout90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17" Type="http://schemas.openxmlformats.org/officeDocument/2006/relationships/slideLayout" Target="../slideLayouts/slideLayout86.xml"/><Relationship Id="rId25" Type="http://schemas.openxmlformats.org/officeDocument/2006/relationships/slideLayout" Target="../slideLayouts/slideLayout94.xml"/><Relationship Id="rId2" Type="http://schemas.openxmlformats.org/officeDocument/2006/relationships/slideLayout" Target="../slideLayouts/slideLayout71.xml"/><Relationship Id="rId16" Type="http://schemas.openxmlformats.org/officeDocument/2006/relationships/slideLayout" Target="../slideLayouts/slideLayout85.xml"/><Relationship Id="rId20" Type="http://schemas.openxmlformats.org/officeDocument/2006/relationships/slideLayout" Target="../slideLayouts/slideLayout89.xml"/><Relationship Id="rId29" Type="http://schemas.openxmlformats.org/officeDocument/2006/relationships/slideLayout" Target="../slideLayouts/slideLayout98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24" Type="http://schemas.openxmlformats.org/officeDocument/2006/relationships/slideLayout" Target="../slideLayouts/slideLayout93.xml"/><Relationship Id="rId32" Type="http://schemas.openxmlformats.org/officeDocument/2006/relationships/image" Target="../media/image18.png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23" Type="http://schemas.openxmlformats.org/officeDocument/2006/relationships/slideLayout" Target="../slideLayouts/slideLayout92.xml"/><Relationship Id="rId28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79.xml"/><Relationship Id="rId19" Type="http://schemas.openxmlformats.org/officeDocument/2006/relationships/slideLayout" Target="../slideLayouts/slideLayout88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Relationship Id="rId22" Type="http://schemas.openxmlformats.org/officeDocument/2006/relationships/slideLayout" Target="../slideLayouts/slideLayout91.xml"/><Relationship Id="rId27" Type="http://schemas.openxmlformats.org/officeDocument/2006/relationships/slideLayout" Target="../slideLayouts/slideLayout96.xml"/><Relationship Id="rId30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8585" y="320366"/>
            <a:ext cx="11514667" cy="57371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8585" y="1134460"/>
            <a:ext cx="11514667" cy="496512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BF5CD5-EB75-6F48-A6EB-3A918354CEE2}"/>
              </a:ext>
            </a:extLst>
          </p:cNvPr>
          <p:cNvSpPr txBox="1"/>
          <p:nvPr/>
        </p:nvSpPr>
        <p:spPr>
          <a:xfrm>
            <a:off x="11324375" y="6432842"/>
            <a:ext cx="6311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1050" b="0" i="0" smtClean="0">
                <a:latin typeface="Cambria" panose="02040503050406030204" pitchFamily="18" charset="0"/>
              </a:rPr>
              <a:pPr algn="r"/>
              <a:t>‹#›</a:t>
            </a:fld>
            <a:endParaRPr lang="en-US" sz="1050" b="0" i="0" dirty="0">
              <a:latin typeface="Cambria" panose="020405030504060302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FAF1A21-8903-5374-8975-6D2BB5803D9A}"/>
              </a:ext>
            </a:extLst>
          </p:cNvPr>
          <p:cNvPicPr>
            <a:picLocks noChangeAspect="1"/>
          </p:cNvPicPr>
          <p:nvPr/>
        </p:nvPicPr>
        <p:blipFill>
          <a:blip r:embed="rId31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8585" y="6493070"/>
            <a:ext cx="1956615" cy="1174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42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760" r:id="rId29"/>
  </p:sldLayoutIdLst>
  <p:transition/>
  <p:txStyles>
    <p:titleStyle>
      <a:lvl1pPr algn="l" defTabSz="914400" rtl="0" eaLnBrk="1" latinLnBrk="0" hangingPunct="1">
        <a:spcBef>
          <a:spcPct val="0"/>
        </a:spcBef>
        <a:buNone/>
        <a:defRPr sz="2800" b="0" i="0" kern="1200" spc="-50" baseline="0">
          <a:solidFill>
            <a:schemeClr val="accent1"/>
          </a:solidFill>
          <a:latin typeface="Cambria" panose="02040503050406030204" pitchFamily="18" charset="0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lang="en-US" sz="1800" b="0" i="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914400" rtl="0" eaLnBrk="1" latinLnBrk="0" hangingPunct="1">
        <a:spcBef>
          <a:spcPts val="600"/>
        </a:spcBef>
        <a:spcAft>
          <a:spcPts val="600"/>
        </a:spcAft>
        <a:buClr>
          <a:schemeClr val="tx2"/>
        </a:buClr>
        <a:buSzPct val="100000"/>
        <a:buFont typeface="System Font Regular"/>
        <a:buChar char="–"/>
        <a:defRPr lang="en-US" sz="1800" b="0" i="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200150" indent="-285750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lang="en-US" sz="1600" b="0" i="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57350" indent="-285750" algn="l" defTabSz="914400" rtl="0" eaLnBrk="1" latinLnBrk="0" hangingPunct="1">
        <a:spcBef>
          <a:spcPts val="600"/>
        </a:spcBef>
        <a:spcAft>
          <a:spcPts val="600"/>
        </a:spcAft>
        <a:buClr>
          <a:schemeClr val="accent3"/>
        </a:buClr>
        <a:buFont typeface="System Font Regular"/>
        <a:buChar char="–"/>
        <a:defRPr lang="en-US" sz="1400" b="0" i="0" kern="1200" dirty="0" smtClean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114550" indent="-285750" algn="l" defTabSz="914400" rtl="0" eaLnBrk="1" latinLnBrk="0" hangingPunct="1">
        <a:spcBef>
          <a:spcPts val="60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•"/>
        <a:defRPr lang="en-US" sz="1400" b="0" i="0" kern="1200" dirty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8963" y="247453"/>
            <a:ext cx="1138663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8963" y="914400"/>
            <a:ext cx="11386637" cy="518518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 err="1"/>
              <a:t>Dsdssdf</a:t>
            </a:r>
            <a:endParaRPr lang="en-US" dirty="0"/>
          </a:p>
          <a:p>
            <a:pPr lvl="2"/>
            <a:r>
              <a:rPr lang="en-US" dirty="0" err="1"/>
              <a:t>Sdfgsfgs</a:t>
            </a:r>
            <a:endParaRPr lang="en-US" dirty="0"/>
          </a:p>
          <a:p>
            <a:pPr lvl="3"/>
            <a:r>
              <a:rPr lang="en-US" dirty="0" err="1"/>
              <a:t>sfgsfg</a:t>
            </a:r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141EA70-E4F4-B14F-BD10-AB505D053E20}"/>
              </a:ext>
            </a:extLst>
          </p:cNvPr>
          <p:cNvPicPr>
            <a:picLocks noChangeAspect="1"/>
          </p:cNvPicPr>
          <p:nvPr/>
        </p:nvPicPr>
        <p:blipFill>
          <a:blip r:embed="rId30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1447" y="6493071"/>
            <a:ext cx="2608820" cy="1174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6BF5CD5-EB75-6F48-A6EB-3A918354CEE2}"/>
              </a:ext>
            </a:extLst>
          </p:cNvPr>
          <p:cNvSpPr txBox="1"/>
          <p:nvPr/>
        </p:nvSpPr>
        <p:spPr>
          <a:xfrm>
            <a:off x="11324375" y="6432842"/>
            <a:ext cx="6311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1050" b="0" i="0" smtClean="0">
                <a:latin typeface="Cambria" panose="02040503050406030204" pitchFamily="18" charset="0"/>
              </a:rPr>
              <a:pPr algn="r"/>
              <a:t>‹#›</a:t>
            </a:fld>
            <a:endParaRPr lang="en-US" sz="1050" b="0" i="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0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1" r:id="rId22"/>
    <p:sldLayoutId id="2147483712" r:id="rId23"/>
    <p:sldLayoutId id="2147483713" r:id="rId24"/>
    <p:sldLayoutId id="2147483714" r:id="rId25"/>
    <p:sldLayoutId id="2147483715" r:id="rId26"/>
    <p:sldLayoutId id="2147483716" r:id="rId27"/>
    <p:sldLayoutId id="2147483717" r:id="rId28"/>
  </p:sldLayoutIdLst>
  <p:transition/>
  <p:txStyles>
    <p:titleStyle>
      <a:lvl1pPr algn="l" defTabSz="914400" rtl="0" eaLnBrk="1" latinLnBrk="0" hangingPunct="1">
        <a:spcBef>
          <a:spcPct val="0"/>
        </a:spcBef>
        <a:buNone/>
        <a:defRPr sz="2800" b="0" i="0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lang="en-US" sz="1800" b="0" i="0" kern="1200" dirty="0" smtClean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1pPr>
      <a:lvl2pPr marL="577850" indent="-263525" algn="l" defTabSz="914400" rtl="0" eaLnBrk="1" latinLnBrk="0" hangingPunct="1">
        <a:spcBef>
          <a:spcPts val="600"/>
        </a:spcBef>
        <a:spcAft>
          <a:spcPts val="600"/>
        </a:spcAft>
        <a:buClr>
          <a:schemeClr val="tx2"/>
        </a:buClr>
        <a:buSzPct val="110000"/>
        <a:buFont typeface="System Font Regular"/>
        <a:buChar char="–"/>
        <a:tabLst/>
        <a:defRPr lang="en-US" sz="1800" b="0" i="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974725" indent="-254000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lang="en-US" sz="1600" b="0" i="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320800" indent="-254000" algn="l" defTabSz="914400" rtl="0" eaLnBrk="1" latinLnBrk="0" hangingPunct="1">
        <a:spcBef>
          <a:spcPts val="60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•"/>
        <a:tabLst/>
        <a:defRPr lang="en-US" sz="1600" b="0" i="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lang="en-US" sz="1600" b="0" i="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39F8F6-8342-8177-D557-012219374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1205CE-9CAE-C84F-2A52-C16C3F064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0410D-CB4E-0FC7-BBE4-C0FD79E85F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FE96C-CFE8-4D91-B268-864DEEC77559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36D5F-2514-63E9-5253-5CDB77A22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38379-FC50-6B73-5D54-C23D6782DE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1D32B-25BF-488A-9A22-44A5C4645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5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8963" y="247453"/>
            <a:ext cx="11386637" cy="482374"/>
          </a:xfrm>
          <a:prstGeom prst="rect">
            <a:avLst/>
          </a:prstGeom>
        </p:spPr>
        <p:txBody>
          <a:bodyPr vert="horz" lIns="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8963" y="914400"/>
            <a:ext cx="11386637" cy="5185186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 err="1"/>
              <a:t>Dsdssdf</a:t>
            </a:r>
            <a:endParaRPr lang="en-US" dirty="0"/>
          </a:p>
          <a:p>
            <a:pPr lvl="2"/>
            <a:r>
              <a:rPr lang="en-US" dirty="0" err="1"/>
              <a:t>Sdfgsfgs</a:t>
            </a:r>
            <a:endParaRPr lang="en-US" dirty="0"/>
          </a:p>
          <a:p>
            <a:pPr lvl="3"/>
            <a:r>
              <a:rPr lang="en-US" dirty="0" err="1"/>
              <a:t>sfgsfg</a:t>
            </a:r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141EA70-E4F4-B14F-BD10-AB505D053E20}"/>
              </a:ext>
            </a:extLst>
          </p:cNvPr>
          <p:cNvPicPr>
            <a:picLocks noChangeAspect="1"/>
          </p:cNvPicPr>
          <p:nvPr userDrawn="1"/>
        </p:nvPicPr>
        <p:blipFill>
          <a:blip r:embed="rId32" cstate="print">
            <a:alphaModFix amt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1447" y="6493071"/>
            <a:ext cx="2608820" cy="1174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6BF5CD5-EB75-6F48-A6EB-3A918354CEE2}"/>
              </a:ext>
            </a:extLst>
          </p:cNvPr>
          <p:cNvSpPr txBox="1"/>
          <p:nvPr userDrawn="1"/>
        </p:nvSpPr>
        <p:spPr>
          <a:xfrm>
            <a:off x="11324375" y="6432842"/>
            <a:ext cx="6311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4E4ABD32-5A74-244B-A760-1535606102F9}" type="slidenum">
              <a:rPr lang="en-US" sz="1050" b="0" i="0" smtClean="0">
                <a:latin typeface="Cambria" panose="02040503050406030204" pitchFamily="18" charset="0"/>
              </a:rPr>
              <a:pPr algn="r"/>
              <a:t>‹#›</a:t>
            </a:fld>
            <a:endParaRPr lang="en-US" sz="1050" b="0" i="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587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  <p:sldLayoutId id="2147483792" r:id="rId18"/>
    <p:sldLayoutId id="2147483793" r:id="rId19"/>
    <p:sldLayoutId id="2147483794" r:id="rId20"/>
    <p:sldLayoutId id="2147483795" r:id="rId21"/>
    <p:sldLayoutId id="2147483796" r:id="rId22"/>
    <p:sldLayoutId id="2147483797" r:id="rId23"/>
    <p:sldLayoutId id="2147483798" r:id="rId24"/>
    <p:sldLayoutId id="2147483799" r:id="rId25"/>
    <p:sldLayoutId id="2147483800" r:id="rId26"/>
    <p:sldLayoutId id="2147483801" r:id="rId27"/>
    <p:sldLayoutId id="2147483802" r:id="rId28"/>
    <p:sldLayoutId id="2147483803" r:id="rId29"/>
    <p:sldLayoutId id="2147483804" r:id="rId30"/>
  </p:sldLayoutIdLst>
  <p:transition/>
  <p:txStyles>
    <p:titleStyle>
      <a:lvl1pPr algn="l" defTabSz="914400" rtl="0" eaLnBrk="1" latinLnBrk="0" hangingPunct="1">
        <a:spcBef>
          <a:spcPct val="0"/>
        </a:spcBef>
        <a:buNone/>
        <a:defRPr sz="2800" b="0" i="0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lang="en-US" sz="1800" b="0" i="0" kern="1200" dirty="0" smtClean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1pPr>
      <a:lvl2pPr marL="577850" indent="-263525" algn="l" defTabSz="914400" rtl="0" eaLnBrk="1" latinLnBrk="0" hangingPunct="1">
        <a:spcBef>
          <a:spcPts val="600"/>
        </a:spcBef>
        <a:spcAft>
          <a:spcPts val="600"/>
        </a:spcAft>
        <a:buClr>
          <a:schemeClr val="tx2"/>
        </a:buClr>
        <a:buSzPct val="110000"/>
        <a:buFont typeface="System Font Regular"/>
        <a:buChar char="–"/>
        <a:tabLst/>
        <a:defRPr lang="en-US" sz="1800" b="0" i="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974725" indent="-254000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lang="en-US" sz="1600" b="0" i="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320800" indent="-254000" algn="l" defTabSz="914400" rtl="0" eaLnBrk="1" latinLnBrk="0" hangingPunct="1">
        <a:spcBef>
          <a:spcPts val="600"/>
        </a:spcBef>
        <a:spcAft>
          <a:spcPts val="600"/>
        </a:spcAft>
        <a:buClr>
          <a:schemeClr val="accent3"/>
        </a:buClr>
        <a:buFont typeface="Arial" panose="020B0604020202020204" pitchFamily="34" charset="0"/>
        <a:buChar char="•"/>
        <a:tabLst/>
        <a:defRPr lang="en-US" sz="1600" b="0" i="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lang="en-US" sz="1600" b="0" i="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7F54E-95E0-86FB-A8C4-AE5FD2FDDA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7284" y="1484242"/>
            <a:ext cx="10162993" cy="2292627"/>
          </a:xfrm>
        </p:spPr>
        <p:txBody>
          <a:bodyPr/>
          <a:lstStyle/>
          <a:p>
            <a:r>
              <a:rPr lang="en-US" sz="4800" dirty="0"/>
              <a:t>Government Contract Disputes 201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6407161-7DE8-3BA5-A6C0-2E310AEF1881}"/>
              </a:ext>
            </a:extLst>
          </p:cNvPr>
          <p:cNvSpPr txBox="1">
            <a:spLocks/>
          </p:cNvSpPr>
          <p:nvPr/>
        </p:nvSpPr>
        <p:spPr>
          <a:xfrm>
            <a:off x="704345" y="3962400"/>
            <a:ext cx="8592053" cy="769441"/>
          </a:xfrm>
          <a:prstGeom prst="rect">
            <a:avLst/>
          </a:prstGeom>
        </p:spPr>
        <p:txBody>
          <a:bodyPr vert="horz" wrap="square" lIns="0" tIns="45720" rIns="91440" bIns="45720" rtlCol="0" anchor="ctr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0" i="0" kern="1200" spc="-50" baseline="0">
                <a:solidFill>
                  <a:schemeClr val="bg2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</a:lstStyle>
          <a:p>
            <a:r>
              <a:rPr lang="en-US" dirty="0"/>
              <a:t>Nathaniel E. Castellano </a:t>
            </a:r>
          </a:p>
        </p:txBody>
      </p:sp>
    </p:spTree>
    <p:extLst>
      <p:ext uri="{BB962C8B-B14F-4D97-AF65-F5344CB8AC3E}">
        <p14:creationId xmlns:p14="http://schemas.microsoft.com/office/powerpoint/2010/main" val="333570914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Four!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45868" y="2793613"/>
            <a:ext cx="7100263" cy="786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Four Corners Rule</a:t>
            </a:r>
          </a:p>
        </p:txBody>
      </p:sp>
    </p:spTree>
    <p:extLst>
      <p:ext uri="{BB962C8B-B14F-4D97-AF65-F5344CB8AC3E}">
        <p14:creationId xmlns:p14="http://schemas.microsoft.com/office/powerpoint/2010/main" val="370510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Four!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45868" y="309713"/>
            <a:ext cx="7100263" cy="786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Four Corners Rule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6AAA8B-EA9F-94AD-9D20-B9A5A6FF385C}"/>
              </a:ext>
            </a:extLst>
          </p:cNvPr>
          <p:cNvSpPr txBox="1"/>
          <p:nvPr/>
        </p:nvSpPr>
        <p:spPr>
          <a:xfrm>
            <a:off x="935416" y="1296389"/>
            <a:ext cx="10531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Majority approach to contract interpretation permits extrinsic evidence to show parties’ intent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10C6C7-5FC9-F72E-48F4-D5A5B8EF6A7B}"/>
              </a:ext>
            </a:extLst>
          </p:cNvPr>
          <p:cNvSpPr txBox="1"/>
          <p:nvPr/>
        </p:nvSpPr>
        <p:spPr>
          <a:xfrm>
            <a:off x="935415" y="2630920"/>
            <a:ext cx="105313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Federal Circuit applies minority approach, typically prohibiting extrinsic evidence unless a true ambiguity exists within the four corners of the contract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B79BE1-60A1-C572-E3C4-70D553C4C7F3}"/>
              </a:ext>
            </a:extLst>
          </p:cNvPr>
          <p:cNvSpPr txBox="1"/>
          <p:nvPr/>
        </p:nvSpPr>
        <p:spPr>
          <a:xfrm>
            <a:off x="935415" y="4396340"/>
            <a:ext cx="10531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But: establishing ambiguity to introduce extrinsic evidence risks triggering the patent ambiguity doctrine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45894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Duty!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791527" y="2889865"/>
            <a:ext cx="7100263" cy="786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Changes &amp; Duty to Proceed</a:t>
            </a:r>
          </a:p>
        </p:txBody>
      </p:sp>
    </p:spTree>
    <p:extLst>
      <p:ext uri="{BB962C8B-B14F-4D97-AF65-F5344CB8AC3E}">
        <p14:creationId xmlns:p14="http://schemas.microsoft.com/office/powerpoint/2010/main" val="3291602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EDEEEB-7D97-CC6C-4062-DAE32EA96E62}"/>
              </a:ext>
            </a:extLst>
          </p:cNvPr>
          <p:cNvSpPr txBox="1"/>
          <p:nvPr/>
        </p:nvSpPr>
        <p:spPr>
          <a:xfrm>
            <a:off x="935409" y="5036272"/>
            <a:ext cx="10531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Standard “Disputes” clause prohibits contractor from stopping work</a:t>
            </a:r>
          </a:p>
        </p:txBody>
      </p:sp>
      <p:sp>
        <p:nvSpPr>
          <p:cNvPr id="11" name="!!Duty!">
            <a:extLst>
              <a:ext uri="{FF2B5EF4-FFF2-40B4-BE49-F238E27FC236}">
                <a16:creationId xmlns:a16="http://schemas.microsoft.com/office/drawing/2014/main" id="{123D0031-3987-F1DA-4074-57E5D608EFCA}"/>
              </a:ext>
            </a:extLst>
          </p:cNvPr>
          <p:cNvSpPr txBox="1">
            <a:spLocks/>
          </p:cNvSpPr>
          <p:nvPr/>
        </p:nvSpPr>
        <p:spPr>
          <a:xfrm>
            <a:off x="2791527" y="357494"/>
            <a:ext cx="7100263" cy="78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600" dirty="0"/>
              <a:t>Changes &amp; Duty to Proceed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086B4F-73C5-8F60-0DE9-865903B96524}"/>
              </a:ext>
            </a:extLst>
          </p:cNvPr>
          <p:cNvSpPr txBox="1"/>
          <p:nvPr/>
        </p:nvSpPr>
        <p:spPr>
          <a:xfrm>
            <a:off x="935410" y="1719510"/>
            <a:ext cx="105313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Standard “Changes” clause is interpreted the government a broad, unilateral right to change performance requirements (by formal or “constructive” change order)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5D0B93-A734-317E-60AD-E28DD8D01AAD}"/>
              </a:ext>
            </a:extLst>
          </p:cNvPr>
          <p:cNvSpPr txBox="1"/>
          <p:nvPr/>
        </p:nvSpPr>
        <p:spPr>
          <a:xfrm>
            <a:off x="935410" y="3503699"/>
            <a:ext cx="10531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Contractor is entitled to equitable adjustment as compensation for increased costs, but generally required to proceed as directed</a:t>
            </a:r>
          </a:p>
        </p:txBody>
      </p:sp>
    </p:spTree>
    <p:extLst>
      <p:ext uri="{BB962C8B-B14F-4D97-AF65-F5344CB8AC3E}">
        <p14:creationId xmlns:p14="http://schemas.microsoft.com/office/powerpoint/2010/main" val="3800582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2" grpId="1"/>
      <p:bldP spid="14" grpId="0"/>
      <p:bldP spid="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36FBD4-9DE1-53B5-1B8E-D0DB0E171061}"/>
              </a:ext>
            </a:extLst>
          </p:cNvPr>
          <p:cNvSpPr txBox="1"/>
          <p:nvPr/>
        </p:nvSpPr>
        <p:spPr>
          <a:xfrm>
            <a:off x="830316" y="1294220"/>
            <a:ext cx="8844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Failure to proceed is grounds for default termination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CA8C51-C140-0558-1ED6-09C1CACD0B72}"/>
              </a:ext>
            </a:extLst>
          </p:cNvPr>
          <p:cNvSpPr txBox="1"/>
          <p:nvPr/>
        </p:nvSpPr>
        <p:spPr>
          <a:xfrm>
            <a:off x="830317" y="2121753"/>
            <a:ext cx="10531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Narrow exception for prior material breach--e.g., “cardinal change”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632752-5006-7CD4-DA5C-85FE532B1DDE}"/>
              </a:ext>
            </a:extLst>
          </p:cNvPr>
          <p:cNvSpPr txBox="1"/>
          <p:nvPr/>
        </p:nvSpPr>
        <p:spPr>
          <a:xfrm>
            <a:off x="1590259" y="2994439"/>
            <a:ext cx="9876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But: extremely difficult and risky to satisfy exception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AE4CF0-1368-EDD9-1EBF-36178D5DD6FF}"/>
              </a:ext>
            </a:extLst>
          </p:cNvPr>
          <p:cNvSpPr txBox="1"/>
          <p:nvPr/>
        </p:nvSpPr>
        <p:spPr>
          <a:xfrm>
            <a:off x="830316" y="5127612"/>
            <a:ext cx="10531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Another catch: Continued performance can forfeit right to stop performance and limit contractor to money damages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EB9EDB-F72E-1D57-ACE0-CE4024F2227A}"/>
              </a:ext>
            </a:extLst>
          </p:cNvPr>
          <p:cNvSpPr txBox="1"/>
          <p:nvPr/>
        </p:nvSpPr>
        <p:spPr>
          <a:xfrm>
            <a:off x="1590259" y="3761830"/>
            <a:ext cx="98765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And: “Alternate” Disputes clause used in many major defense contracts clause arguably eliminates exception </a:t>
            </a:r>
          </a:p>
        </p:txBody>
      </p:sp>
      <p:sp>
        <p:nvSpPr>
          <p:cNvPr id="2" name="!!Duty!">
            <a:extLst>
              <a:ext uri="{FF2B5EF4-FFF2-40B4-BE49-F238E27FC236}">
                <a16:creationId xmlns:a16="http://schemas.microsoft.com/office/drawing/2014/main" id="{67A87AEA-C2CF-3201-C2C3-33A3111203E6}"/>
              </a:ext>
            </a:extLst>
          </p:cNvPr>
          <p:cNvSpPr txBox="1">
            <a:spLocks/>
          </p:cNvSpPr>
          <p:nvPr/>
        </p:nvSpPr>
        <p:spPr>
          <a:xfrm>
            <a:off x="2791527" y="357494"/>
            <a:ext cx="7100263" cy="7866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600" dirty="0"/>
              <a:t>Changes &amp; Duty to Proceed</a:t>
            </a:r>
          </a:p>
        </p:txBody>
      </p:sp>
    </p:spTree>
    <p:extLst>
      <p:ext uri="{BB962C8B-B14F-4D97-AF65-F5344CB8AC3E}">
        <p14:creationId xmlns:p14="http://schemas.microsoft.com/office/powerpoint/2010/main" val="390779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Duty!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232727" y="2839065"/>
            <a:ext cx="7965373" cy="786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Presumption of Regularity and Good Faith </a:t>
            </a:r>
          </a:p>
        </p:txBody>
      </p:sp>
    </p:spTree>
    <p:extLst>
      <p:ext uri="{BB962C8B-B14F-4D97-AF65-F5344CB8AC3E}">
        <p14:creationId xmlns:p14="http://schemas.microsoft.com/office/powerpoint/2010/main" val="8980352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Duty!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232727" y="2839065"/>
            <a:ext cx="7965373" cy="78666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7200" dirty="0"/>
              <a:t>The End.</a:t>
            </a:r>
          </a:p>
        </p:txBody>
      </p:sp>
    </p:spTree>
    <p:extLst>
      <p:ext uri="{BB962C8B-B14F-4D97-AF65-F5344CB8AC3E}">
        <p14:creationId xmlns:p14="http://schemas.microsoft.com/office/powerpoint/2010/main" val="26414886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toolate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20502" y="2382592"/>
            <a:ext cx="8550995" cy="3232597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dirty="0"/>
              <a:t>“It is too late in the day to urge that the Government is just another private litigant, for purposes of charging it with liability….”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57A67A-F858-7C77-3E66-0A1BD737BD91}"/>
              </a:ext>
            </a:extLst>
          </p:cNvPr>
          <p:cNvSpPr txBox="1"/>
          <p:nvPr/>
        </p:nvSpPr>
        <p:spPr>
          <a:xfrm>
            <a:off x="5935579" y="4279050"/>
            <a:ext cx="6100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i="1" dirty="0"/>
              <a:t>Fed. Crop Ins. Corp. v. Merrill</a:t>
            </a:r>
            <a:r>
              <a:rPr lang="en-US" dirty="0"/>
              <a:t>, 332 U.S. 380 (1947)</a:t>
            </a:r>
          </a:p>
        </p:txBody>
      </p:sp>
      <p:sp>
        <p:nvSpPr>
          <p:cNvPr id="5" name="!!Sovereign!">
            <a:extLst>
              <a:ext uri="{FF2B5EF4-FFF2-40B4-BE49-F238E27FC236}">
                <a16:creationId xmlns:a16="http://schemas.microsoft.com/office/drawing/2014/main" id="{66675C41-1C02-7E97-0E59-80714FA58F61}"/>
              </a:ext>
            </a:extLst>
          </p:cNvPr>
          <p:cNvSpPr txBox="1">
            <a:spLocks/>
          </p:cNvSpPr>
          <p:nvPr/>
        </p:nvSpPr>
        <p:spPr>
          <a:xfrm>
            <a:off x="0" y="7175869"/>
            <a:ext cx="12192000" cy="78666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600"/>
              <a:t>Sovereign Immunity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5080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!!Sovereign!">
            <a:extLst>
              <a:ext uri="{FF2B5EF4-FFF2-40B4-BE49-F238E27FC236}">
                <a16:creationId xmlns:a16="http://schemas.microsoft.com/office/drawing/2014/main" id="{85770D27-40C6-42D4-C4C1-C12AB3BEB0C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0" y="3035669"/>
            <a:ext cx="12192000" cy="786661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Sovereign Immunity</a:t>
            </a:r>
          </a:p>
        </p:txBody>
      </p:sp>
      <p:sp>
        <p:nvSpPr>
          <p:cNvPr id="6" name="!!toolate">
            <a:extLst>
              <a:ext uri="{FF2B5EF4-FFF2-40B4-BE49-F238E27FC236}">
                <a16:creationId xmlns:a16="http://schemas.microsoft.com/office/drawing/2014/main" id="{C6AF5B99-BFA6-A8E0-C71E-542F9F2E1554}"/>
              </a:ext>
            </a:extLst>
          </p:cNvPr>
          <p:cNvSpPr txBox="1">
            <a:spLocks/>
          </p:cNvSpPr>
          <p:nvPr/>
        </p:nvSpPr>
        <p:spPr>
          <a:xfrm>
            <a:off x="1820502" y="-4979780"/>
            <a:ext cx="8550995" cy="32325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600" dirty="0"/>
              <a:t>“</a:t>
            </a:r>
            <a:r>
              <a:rPr lang="en-US" sz="3600" i="1" dirty="0"/>
              <a:t>It is too late in the day to urge that the Government is just another private litigant, for purposes of charging it with liability….</a:t>
            </a:r>
            <a:r>
              <a:rPr lang="en-US" sz="3600" dirty="0"/>
              <a:t>”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059F90-7B6F-2FAD-AD82-BA39B9BC39D6}"/>
              </a:ext>
            </a:extLst>
          </p:cNvPr>
          <p:cNvSpPr txBox="1"/>
          <p:nvPr/>
        </p:nvSpPr>
        <p:spPr>
          <a:xfrm>
            <a:off x="5935579" y="-3083322"/>
            <a:ext cx="6100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i="1" dirty="0"/>
              <a:t>Fed. Crop Ins. Corp. v. Merrill</a:t>
            </a:r>
            <a:r>
              <a:rPr lang="en-US" dirty="0"/>
              <a:t>, 332 U.S. 380 (1947)</a:t>
            </a:r>
          </a:p>
        </p:txBody>
      </p:sp>
    </p:spTree>
    <p:extLst>
      <p:ext uri="{BB962C8B-B14F-4D97-AF65-F5344CB8AC3E}">
        <p14:creationId xmlns:p14="http://schemas.microsoft.com/office/powerpoint/2010/main" val="3931857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Sovereign!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0" y="170727"/>
            <a:ext cx="12192000" cy="786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Sovereign Immunity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F73FA-2B78-98DF-2DBB-94C5F4189FDF}"/>
              </a:ext>
            </a:extLst>
          </p:cNvPr>
          <p:cNvSpPr txBox="1"/>
          <p:nvPr/>
        </p:nvSpPr>
        <p:spPr>
          <a:xfrm>
            <a:off x="1444486" y="1924552"/>
            <a:ext cx="10531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Unique tribunals (BCAs, COFC, Federal Circuit)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509E51-DA41-F06F-DD21-DBD62F8A32D5}"/>
              </a:ext>
            </a:extLst>
          </p:cNvPr>
          <p:cNvSpPr txBox="1"/>
          <p:nvPr/>
        </p:nvSpPr>
        <p:spPr>
          <a:xfrm>
            <a:off x="599088" y="2615240"/>
            <a:ext cx="10731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Limited availability of equitable theories (reliance, restitution)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1F660D-A188-371D-009E-74AE385C0E47}"/>
              </a:ext>
            </a:extLst>
          </p:cNvPr>
          <p:cNvSpPr txBox="1"/>
          <p:nvPr/>
        </p:nvSpPr>
        <p:spPr>
          <a:xfrm>
            <a:off x="599088" y="3995110"/>
            <a:ext cx="10731064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No right to jury: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9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Even for fraud counterclaims</a:t>
            </a:r>
          </a:p>
          <a:p>
            <a:pPr lvl="1"/>
            <a:endParaRPr lang="en-US" sz="12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No damages verdict </a:t>
            </a:r>
            <a:endParaRPr lang="en-US" sz="2400" u="sng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859411-2130-58DF-BA66-C36C3A8C83DB}"/>
              </a:ext>
            </a:extLst>
          </p:cNvPr>
          <p:cNvSpPr txBox="1"/>
          <p:nvPr/>
        </p:nvSpPr>
        <p:spPr>
          <a:xfrm>
            <a:off x="599088" y="938340"/>
            <a:ext cx="10731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Contract Disputes Act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BC8A1-8E72-9F13-3E03-BC7E08AD1AAA}"/>
              </a:ext>
            </a:extLst>
          </p:cNvPr>
          <p:cNvSpPr txBox="1"/>
          <p:nvPr/>
        </p:nvSpPr>
        <p:spPr>
          <a:xfrm>
            <a:off x="599088" y="5727156"/>
            <a:ext cx="10731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Federal common law and standard FAR/DFARS clauses shift risk allocation in government’s favor</a:t>
            </a:r>
            <a:endParaRPr lang="en-US" sz="2400" u="sng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4A148D-F403-B979-CA6B-EC378E056E6F}"/>
              </a:ext>
            </a:extLst>
          </p:cNvPr>
          <p:cNvSpPr txBox="1"/>
          <p:nvPr/>
        </p:nvSpPr>
        <p:spPr>
          <a:xfrm>
            <a:off x="1444486" y="1431446"/>
            <a:ext cx="10030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Notoriously unpredictable claim processing procedures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57ACFE-CC2B-F8C6-D055-9BC859965133}"/>
              </a:ext>
            </a:extLst>
          </p:cNvPr>
          <p:cNvSpPr txBox="1"/>
          <p:nvPr/>
        </p:nvSpPr>
        <p:spPr>
          <a:xfrm>
            <a:off x="599088" y="3300664"/>
            <a:ext cx="10731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Limited availability of equitable relief</a:t>
            </a:r>
          </a:p>
        </p:txBody>
      </p:sp>
    </p:spTree>
    <p:extLst>
      <p:ext uri="{BB962C8B-B14F-4D97-AF65-F5344CB8AC3E}">
        <p14:creationId xmlns:p14="http://schemas.microsoft.com/office/powerpoint/2010/main" val="1559127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 uiExpand="1" build="p"/>
      <p:bldP spid="6" grpId="1" build="allAtOnce"/>
      <p:bldP spid="7" grpId="0"/>
      <p:bldP spid="7" grpId="1"/>
      <p:bldP spid="8" grpId="0"/>
      <p:bldP spid="2" grpId="0"/>
      <p:bldP spid="2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Authority!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45868" y="2408602"/>
            <a:ext cx="7100263" cy="786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Authority To Bind </a:t>
            </a:r>
          </a:p>
        </p:txBody>
      </p:sp>
    </p:spTree>
    <p:extLst>
      <p:ext uri="{BB962C8B-B14F-4D97-AF65-F5344CB8AC3E}">
        <p14:creationId xmlns:p14="http://schemas.microsoft.com/office/powerpoint/2010/main" val="32620698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Authority!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45868" y="327559"/>
            <a:ext cx="7100263" cy="786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Authority To Bind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646518-C8B8-FC42-C66E-933E63ED7087}"/>
              </a:ext>
            </a:extLst>
          </p:cNvPr>
          <p:cNvSpPr txBox="1"/>
          <p:nvPr/>
        </p:nvSpPr>
        <p:spPr>
          <a:xfrm>
            <a:off x="935416" y="1375908"/>
            <a:ext cx="10531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Private parties may be bound by agents with </a:t>
            </a:r>
            <a:r>
              <a:rPr lang="en-US" sz="2800" u="sng" dirty="0"/>
              <a:t>apparent authority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07F4DA-1D11-6E09-68AE-866FE7320761}"/>
              </a:ext>
            </a:extLst>
          </p:cNvPr>
          <p:cNvSpPr txBox="1"/>
          <p:nvPr/>
        </p:nvSpPr>
        <p:spPr>
          <a:xfrm>
            <a:off x="935416" y="2271649"/>
            <a:ext cx="10531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US may only be bound by an official with </a:t>
            </a:r>
            <a:r>
              <a:rPr lang="en-US" sz="2800" u="sng" dirty="0"/>
              <a:t>actual authority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A07573-760E-7F3C-DA3F-6B45B161D2BF}"/>
              </a:ext>
            </a:extLst>
          </p:cNvPr>
          <p:cNvSpPr txBox="1"/>
          <p:nvPr/>
        </p:nvSpPr>
        <p:spPr>
          <a:xfrm>
            <a:off x="935419" y="3167390"/>
            <a:ext cx="10531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Private party bears risk of knowing the actual authority of government officials </a:t>
            </a:r>
            <a:endParaRPr lang="en-US" sz="2800" u="sng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DAD67A-D625-2E16-6C01-CC6B255A4374}"/>
              </a:ext>
            </a:extLst>
          </p:cNvPr>
          <p:cNvSpPr txBox="1"/>
          <p:nvPr/>
        </p:nvSpPr>
        <p:spPr>
          <a:xfrm>
            <a:off x="1660635" y="4362355"/>
            <a:ext cx="10531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Incorrect assurances by government officials are irrelevant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637619-4514-6BF4-8C7A-8C793A06B1CD}"/>
              </a:ext>
            </a:extLst>
          </p:cNvPr>
          <p:cNvSpPr txBox="1"/>
          <p:nvPr/>
        </p:nvSpPr>
        <p:spPr>
          <a:xfrm>
            <a:off x="935416" y="5280725"/>
            <a:ext cx="8710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(Very narrow exception for “implied actual authority”) </a:t>
            </a:r>
          </a:p>
        </p:txBody>
      </p:sp>
    </p:spTree>
    <p:extLst>
      <p:ext uri="{BB962C8B-B14F-4D97-AF65-F5344CB8AC3E}">
        <p14:creationId xmlns:p14="http://schemas.microsoft.com/office/powerpoint/2010/main" val="7627558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Authority!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45868" y="327559"/>
            <a:ext cx="7100263" cy="786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Authority To Bind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5F7A59-8795-1C80-96D9-BA18A94B0689}"/>
              </a:ext>
            </a:extLst>
          </p:cNvPr>
          <p:cNvSpPr txBox="1"/>
          <p:nvPr/>
        </p:nvSpPr>
        <p:spPr>
          <a:xfrm>
            <a:off x="594261" y="1159357"/>
            <a:ext cx="10531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“Authority” is a constant theme in government contract disputes </a:t>
            </a:r>
            <a:endParaRPr lang="en-US" sz="2800" u="sng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3D4566-1CEE-B46C-3ECD-AA707EE188C9}"/>
              </a:ext>
            </a:extLst>
          </p:cNvPr>
          <p:cNvSpPr txBox="1"/>
          <p:nvPr/>
        </p:nvSpPr>
        <p:spPr>
          <a:xfrm>
            <a:off x="594261" y="2024141"/>
            <a:ext cx="107310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Standard FAR/DFARS clauses vest the Contracting Officer with exclusive authority to create </a:t>
            </a:r>
            <a:r>
              <a:rPr lang="en-US" sz="2800" u="sng" dirty="0"/>
              <a:t>and modify</a:t>
            </a:r>
            <a:r>
              <a:rPr lang="en-US" sz="2800" dirty="0"/>
              <a:t> procurement contracts </a:t>
            </a:r>
            <a:endParaRPr lang="en-US" sz="2800" u="sng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130B10-38A4-9B6C-EA92-63511363CA27}"/>
              </a:ext>
            </a:extLst>
          </p:cNvPr>
          <p:cNvSpPr txBox="1"/>
          <p:nvPr/>
        </p:nvSpPr>
        <p:spPr>
          <a:xfrm>
            <a:off x="594261" y="3319812"/>
            <a:ext cx="107310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Strictly construed by Federal Circuit to effectively preclude any other official from having implied actual authority </a:t>
            </a:r>
            <a:endParaRPr lang="en-US" sz="2800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E646B3-4113-4E3F-770F-2FC4D1AD41A4}"/>
              </a:ext>
            </a:extLst>
          </p:cNvPr>
          <p:cNvSpPr txBox="1"/>
          <p:nvPr/>
        </p:nvSpPr>
        <p:spPr>
          <a:xfrm>
            <a:off x="594261" y="4615483"/>
            <a:ext cx="107310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Contractor bears risk of following direction from anyone other than warranted Contracting Officer </a:t>
            </a:r>
            <a:endParaRPr lang="en-US" sz="2800" u="sng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82AA7B-8C3F-EB5F-33E0-7C9BD209A639}"/>
              </a:ext>
            </a:extLst>
          </p:cNvPr>
          <p:cNvSpPr txBox="1"/>
          <p:nvPr/>
        </p:nvSpPr>
        <p:spPr>
          <a:xfrm>
            <a:off x="594261" y="5910969"/>
            <a:ext cx="10731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Difficult to balance legal risk with reality on the ground</a:t>
            </a:r>
            <a:endParaRPr 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22839273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Patent!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45868" y="2793613"/>
            <a:ext cx="7100263" cy="786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Patent Ambiguity Doctrine </a:t>
            </a:r>
          </a:p>
        </p:txBody>
      </p:sp>
    </p:spTree>
    <p:extLst>
      <p:ext uri="{BB962C8B-B14F-4D97-AF65-F5344CB8AC3E}">
        <p14:creationId xmlns:p14="http://schemas.microsoft.com/office/powerpoint/2010/main" val="552279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Patent!">
            <a:extLst>
              <a:ext uri="{FF2B5EF4-FFF2-40B4-BE49-F238E27FC236}">
                <a16:creationId xmlns:a16="http://schemas.microsoft.com/office/drawing/2014/main" id="{2E4975A1-8A1F-E199-2291-312A282370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45868" y="291045"/>
            <a:ext cx="7100263" cy="7866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Patent Ambiguity Doctrine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B65E9E-7912-1C60-27EF-079395831E9A}"/>
              </a:ext>
            </a:extLst>
          </p:cNvPr>
          <p:cNvSpPr txBox="1"/>
          <p:nvPr/>
        </p:nvSpPr>
        <p:spPr>
          <a:xfrm>
            <a:off x="935416" y="1044598"/>
            <a:ext cx="10531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 private contracts, ambiguity typically interpreted against the drafter (</a:t>
            </a:r>
            <a:r>
              <a:rPr lang="en-US" sz="2800" i="1" dirty="0"/>
              <a:t>contra </a:t>
            </a:r>
            <a:r>
              <a:rPr lang="en-US" sz="2800" i="1" dirty="0" err="1"/>
              <a:t>preferentum</a:t>
            </a:r>
            <a:r>
              <a:rPr lang="en-US" sz="2800" dirty="0"/>
              <a:t>)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8274DD-35B6-DECE-FA59-41DE118341BD}"/>
              </a:ext>
            </a:extLst>
          </p:cNvPr>
          <p:cNvSpPr txBox="1"/>
          <p:nvPr/>
        </p:nvSpPr>
        <p:spPr>
          <a:xfrm>
            <a:off x="935415" y="2124579"/>
            <a:ext cx="10531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The government typically drafts its contracts, but federal common law shifts risk in the government’s favor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C83972-4EA1-4114-45B8-B13F4DDC1647}"/>
              </a:ext>
            </a:extLst>
          </p:cNvPr>
          <p:cNvSpPr txBox="1"/>
          <p:nvPr/>
        </p:nvSpPr>
        <p:spPr>
          <a:xfrm>
            <a:off x="935415" y="3161910"/>
            <a:ext cx="105313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If a contract term is patently ambiguous or defective, contractor must object prior to contract award, or else government can choose its reasonable interpretation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39EE93-67F6-A933-4B47-137A55E8219E}"/>
              </a:ext>
            </a:extLst>
          </p:cNvPr>
          <p:cNvSpPr txBox="1"/>
          <p:nvPr/>
        </p:nvSpPr>
        <p:spPr>
          <a:xfrm>
            <a:off x="935414" y="4652727"/>
            <a:ext cx="10531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Incentivizes government to craft vague contract terms and defer tough contract interpretation discussions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B4EA19-1E2D-6779-3016-F93967948F65}"/>
              </a:ext>
            </a:extLst>
          </p:cNvPr>
          <p:cNvSpPr txBox="1"/>
          <p:nvPr/>
        </p:nvSpPr>
        <p:spPr>
          <a:xfrm>
            <a:off x="935414" y="5732708"/>
            <a:ext cx="10531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Puts contractor in position of fact-checker and show-stopper   </a:t>
            </a:r>
          </a:p>
        </p:txBody>
      </p:sp>
    </p:spTree>
    <p:extLst>
      <p:ext uri="{BB962C8B-B14F-4D97-AF65-F5344CB8AC3E}">
        <p14:creationId xmlns:p14="http://schemas.microsoft.com/office/powerpoint/2010/main" val="3985008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6C6C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</p:bldLst>
  </p:timing>
</p:sld>
</file>

<file path=ppt/theme/theme1.xml><?xml version="1.0" encoding="utf-8"?>
<a:theme xmlns:a="http://schemas.openxmlformats.org/drawingml/2006/main" name="Standard Content">
  <a:themeElements>
    <a:clrScheme name="Jenner Brand">
      <a:dk1>
        <a:srgbClr val="000E52"/>
      </a:dk1>
      <a:lt1>
        <a:srgbClr val="FFFFFF"/>
      </a:lt1>
      <a:dk2>
        <a:srgbClr val="000E52"/>
      </a:dk2>
      <a:lt2>
        <a:srgbClr val="FFFFFF"/>
      </a:lt2>
      <a:accent1>
        <a:srgbClr val="0071E5"/>
      </a:accent1>
      <a:accent2>
        <a:srgbClr val="000E52"/>
      </a:accent2>
      <a:accent3>
        <a:srgbClr val="70B8FF"/>
      </a:accent3>
      <a:accent4>
        <a:srgbClr val="0071E5"/>
      </a:accent4>
      <a:accent5>
        <a:srgbClr val="FFD000"/>
      </a:accent5>
      <a:accent6>
        <a:srgbClr val="000E52"/>
      </a:accent6>
      <a:hlink>
        <a:srgbClr val="0071E5"/>
      </a:hlink>
      <a:folHlink>
        <a:srgbClr val="0071E5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enner New Brand PPT Template 16-9" id="{6C58DD9D-A73D-6145-AC26-3BFE8FE51BE5}" vid="{AEDD010A-F118-374B-9371-59CFC4B3FEEE}"/>
    </a:ext>
  </a:extLst>
</a:theme>
</file>

<file path=ppt/theme/theme2.xml><?xml version="1.0" encoding="utf-8"?>
<a:theme xmlns:a="http://schemas.openxmlformats.org/drawingml/2006/main" name="1_Standard Content">
  <a:themeElements>
    <a:clrScheme name="Jenner Brand">
      <a:dk1>
        <a:srgbClr val="000E52"/>
      </a:dk1>
      <a:lt1>
        <a:srgbClr val="FFFFFF"/>
      </a:lt1>
      <a:dk2>
        <a:srgbClr val="000E52"/>
      </a:dk2>
      <a:lt2>
        <a:srgbClr val="FFFFFF"/>
      </a:lt2>
      <a:accent1>
        <a:srgbClr val="0071E5"/>
      </a:accent1>
      <a:accent2>
        <a:srgbClr val="000E52"/>
      </a:accent2>
      <a:accent3>
        <a:srgbClr val="70B8FF"/>
      </a:accent3>
      <a:accent4>
        <a:srgbClr val="0071E5"/>
      </a:accent4>
      <a:accent5>
        <a:srgbClr val="FFD000"/>
      </a:accent5>
      <a:accent6>
        <a:srgbClr val="000E52"/>
      </a:accent6>
      <a:hlink>
        <a:srgbClr val="0071E5"/>
      </a:hlink>
      <a:folHlink>
        <a:srgbClr val="0071E5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enner New Brand PPT Template 4-3" id="{66AD6D6B-5DD3-2D43-BAF6-D4CA9151FD1F}" vid="{DA9180C4-FB8D-E544-8DC3-21CA95D56B7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Standard Content">
  <a:themeElements>
    <a:clrScheme name="Jenner Brand">
      <a:dk1>
        <a:srgbClr val="000E52"/>
      </a:dk1>
      <a:lt1>
        <a:srgbClr val="FFFFFF"/>
      </a:lt1>
      <a:dk2>
        <a:srgbClr val="000E52"/>
      </a:dk2>
      <a:lt2>
        <a:srgbClr val="FFFFFF"/>
      </a:lt2>
      <a:accent1>
        <a:srgbClr val="0071E5"/>
      </a:accent1>
      <a:accent2>
        <a:srgbClr val="000E52"/>
      </a:accent2>
      <a:accent3>
        <a:srgbClr val="70B8FF"/>
      </a:accent3>
      <a:accent4>
        <a:srgbClr val="0071E5"/>
      </a:accent4>
      <a:accent5>
        <a:srgbClr val="FFD000"/>
      </a:accent5>
      <a:accent6>
        <a:srgbClr val="000E52"/>
      </a:accent6>
      <a:hlink>
        <a:srgbClr val="0071E5"/>
      </a:hlink>
      <a:folHlink>
        <a:srgbClr val="0071E5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enner New Brand PPT Template 4-3" id="{66AD6D6B-5DD3-2D43-BAF6-D4CA9151FD1F}" vid="{DA9180C4-FB8D-E544-8DC3-21CA95D56B76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Jenner New Brand PPT Template 16-9</Template>
  <TotalTime>663</TotalTime>
  <Words>596</Words>
  <Application>Microsoft Office PowerPoint</Application>
  <PresentationFormat>Widescreen</PresentationFormat>
  <Paragraphs>73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System Font Regular</vt:lpstr>
      <vt:lpstr>Arial</vt:lpstr>
      <vt:lpstr>Calibri</vt:lpstr>
      <vt:lpstr>Calibri Light</vt:lpstr>
      <vt:lpstr>Cambria</vt:lpstr>
      <vt:lpstr>IBM Plex Sans Light</vt:lpstr>
      <vt:lpstr>Symbol</vt:lpstr>
      <vt:lpstr>Wingdings</vt:lpstr>
      <vt:lpstr>Standard Content</vt:lpstr>
      <vt:lpstr>1_Standard Content</vt:lpstr>
      <vt:lpstr>Office Theme</vt:lpstr>
      <vt:lpstr>3_Standard Content</vt:lpstr>
      <vt:lpstr>Government Contract Disputes 201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Government Contract Disputes</dc:title>
  <dc:creator>Castellano, Nathaniel E.</dc:creator>
  <cp:lastModifiedBy>Castellano, Nathaniel E.</cp:lastModifiedBy>
  <cp:revision>16</cp:revision>
  <dcterms:created xsi:type="dcterms:W3CDTF">2023-09-11T13:09:31Z</dcterms:created>
  <dcterms:modified xsi:type="dcterms:W3CDTF">2023-11-14T14:18:30Z</dcterms:modified>
</cp:coreProperties>
</file>