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714" r:id="rId4"/>
  </p:sldMasterIdLst>
  <p:notesMasterIdLst>
    <p:notesMasterId r:id="rId26"/>
  </p:notesMasterIdLst>
  <p:handoutMasterIdLst>
    <p:handoutMasterId r:id="rId27"/>
  </p:handoutMasterIdLst>
  <p:sldIdLst>
    <p:sldId id="347" r:id="rId5"/>
    <p:sldId id="310" r:id="rId6"/>
    <p:sldId id="359" r:id="rId7"/>
    <p:sldId id="262" r:id="rId8"/>
    <p:sldId id="273" r:id="rId9"/>
    <p:sldId id="361" r:id="rId10"/>
    <p:sldId id="366" r:id="rId11"/>
    <p:sldId id="367" r:id="rId12"/>
    <p:sldId id="368" r:id="rId13"/>
    <p:sldId id="369" r:id="rId14"/>
    <p:sldId id="371" r:id="rId15"/>
    <p:sldId id="370" r:id="rId16"/>
    <p:sldId id="372" r:id="rId17"/>
    <p:sldId id="374" r:id="rId18"/>
    <p:sldId id="373" r:id="rId19"/>
    <p:sldId id="305" r:id="rId20"/>
    <p:sldId id="357" r:id="rId21"/>
    <p:sldId id="375" r:id="rId22"/>
    <p:sldId id="358" r:id="rId23"/>
    <p:sldId id="289" r:id="rId24"/>
    <p:sldId id="299" r:id="rId25"/>
  </p:sldIdLst>
  <p:sldSz cx="9144000" cy="6858000" type="screen4x3"/>
  <p:notesSz cx="6950075" cy="9236075"/>
  <p:custDataLst>
    <p:tags r:id="rId28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282828"/>
    <a:srgbClr val="000F52"/>
    <a:srgbClr val="C1DFF0"/>
    <a:srgbClr val="832633"/>
    <a:srgbClr val="4EA145"/>
    <a:srgbClr val="005180"/>
    <a:srgbClr val="80D0FF"/>
    <a:srgbClr val="00273A"/>
    <a:srgbClr val="F897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7" autoAdjust="0"/>
    <p:restoredTop sz="86463" autoAdjust="0"/>
  </p:normalViewPr>
  <p:slideViewPr>
    <p:cSldViewPr>
      <p:cViewPr varScale="1">
        <p:scale>
          <a:sx n="90" d="100"/>
          <a:sy n="90" d="100"/>
        </p:scale>
        <p:origin x="942" y="7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7" d="100"/>
          <a:sy n="97" d="100"/>
        </p:scale>
        <p:origin x="4328" y="20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gs" Target="tags/tag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3408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2669"/>
            <a:ext cx="3011699" cy="463407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6768" y="8772669"/>
            <a:ext cx="3011699" cy="463407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r">
              <a:defRPr sz="1200"/>
            </a:lvl1pPr>
          </a:lstStyle>
          <a:p>
            <a:fld id="{E4E5784D-0020-464E-A020-908F066C18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49363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3408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6768" y="0"/>
            <a:ext cx="3011699" cy="463408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>
              <a:defRPr sz="1200"/>
            </a:lvl1pPr>
          </a:lstStyle>
          <a:p>
            <a:fld id="{B05C8F78-6883-40E7-A022-6AC258BC0628}" type="datetimeFigureOut">
              <a:rPr lang="en-US" smtClean="0"/>
              <a:t>10/12/2023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97000" y="1154113"/>
            <a:ext cx="4156075" cy="31178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008" y="4444861"/>
            <a:ext cx="5560060" cy="3636705"/>
          </a:xfrm>
          <a:prstGeom prst="rect">
            <a:avLst/>
          </a:prstGeom>
        </p:spPr>
        <p:txBody>
          <a:bodyPr vert="horz" lIns="92492" tIns="46246" rIns="92492" bIns="46246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9"/>
            <a:ext cx="3011699" cy="463407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6768" y="8772669"/>
            <a:ext cx="3011699" cy="463407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r">
              <a:defRPr sz="1200"/>
            </a:lvl1pPr>
          </a:lstStyle>
          <a:p>
            <a:fld id="{F91376E9-FDE7-43DD-B903-D6E6F87AC5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6259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Line Title - Standar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196BBAE6-1590-A359-8BDF-703D2AFB38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9222" y="247453"/>
            <a:ext cx="8539978" cy="482374"/>
          </a:xfrm>
          <a:prstGeom prst="rect">
            <a:avLst/>
          </a:prstGeom>
        </p:spPr>
        <p:txBody>
          <a:bodyPr vert="horz" lIns="0" tIns="45720" rIns="91440" bIns="45720" rtlCol="0" anchor="t" anchorCtr="0">
            <a:noAutofit/>
          </a:bodyPr>
          <a:lstStyle/>
          <a:p>
            <a:r>
              <a:rPr lang="en-US" dirty="0"/>
              <a:t>Click to edit single line title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26DA7D46-88FB-E431-7761-206DC40DC60C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298450" y="914400"/>
            <a:ext cx="8540750" cy="5334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65496585"/>
      </p:ext>
    </p:extLst>
  </p:cSld>
  <p:clrMapOvr>
    <a:masterClrMapping/>
  </p:clrMapOvr>
  <p:transition/>
  <p:extLst>
    <p:ext uri="{DCECCB84-F9BA-43D5-87BE-67443E8EF086}">
      <p15:sldGuideLst xmlns:p15="http://schemas.microsoft.com/office/powerpoint/2012/main">
        <p15:guide id="1" pos="168" userDrawn="1">
          <p15:clr>
            <a:srgbClr val="A4A3A4"/>
          </p15:clr>
        </p15:guide>
        <p15:guide id="2" orient="horz" pos="696" userDrawn="1">
          <p15:clr>
            <a:srgbClr val="A4A3A4"/>
          </p15:clr>
        </p15:guide>
        <p15:guide id="3" orient="horz" pos="432" userDrawn="1">
          <p15:clr>
            <a:srgbClr val="A4A3A4"/>
          </p15:clr>
        </p15:guide>
        <p15:guide id="4" pos="5568" userDrawn="1">
          <p15:clr>
            <a:srgbClr val="A4A3A4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Slid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1A667F2-55D5-6C40-AEFE-D131462879C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lum bright="70000" contrast="-70000"/>
            <a:alphaModFix amt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" t="1468" r="45338" b="2557"/>
          <a:stretch/>
        </p:blipFill>
        <p:spPr>
          <a:xfrm>
            <a:off x="5362942" y="0"/>
            <a:ext cx="3781058" cy="6858000"/>
          </a:xfrm>
          <a:prstGeom prst="rect">
            <a:avLst/>
          </a:prstGeom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05F4809E-40B0-8128-7EB5-FF151D43383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7285" y="5996309"/>
            <a:ext cx="2626752" cy="19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D885EED-A83E-B2EE-5054-6AA6FC9BD9E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28259" y="2705725"/>
            <a:ext cx="3891341" cy="1446550"/>
          </a:xfrm>
          <a:prstGeom prst="rect">
            <a:avLst/>
          </a:prstGeom>
        </p:spPr>
        <p:txBody>
          <a:bodyPr wrap="square" anchor="ctr" anchorCtr="0">
            <a:spAutoFit/>
          </a:bodyPr>
          <a:lstStyle>
            <a:lvl1pPr algn="l">
              <a:defRPr sz="4400" b="0" i="0">
                <a:solidFill>
                  <a:schemeClr val="bg2"/>
                </a:solidFill>
                <a:latin typeface="Cambria" panose="02040503050406030204" pitchFamily="18" charset="0"/>
              </a:defRPr>
            </a:lvl1pPr>
          </a:lstStyle>
          <a:p>
            <a:r>
              <a:rPr lang="en-US" dirty="0"/>
              <a:t>Click to Edit Section Title</a:t>
            </a:r>
          </a:p>
        </p:txBody>
      </p:sp>
    </p:spTree>
    <p:extLst>
      <p:ext uri="{BB962C8B-B14F-4D97-AF65-F5344CB8AC3E}">
        <p14:creationId xmlns:p14="http://schemas.microsoft.com/office/powerpoint/2010/main" val="37115439"/>
      </p:ext>
    </p:extLst>
  </p:cSld>
  <p:clrMapOvr>
    <a:masterClrMapping/>
  </p:clrMapOvr>
  <p:transition/>
  <p:extLst>
    <p:ext uri="{DCECCB84-F9BA-43D5-87BE-67443E8EF086}">
      <p15:sldGuideLst xmlns:p15="http://schemas.microsoft.com/office/powerpoint/2012/main">
        <p15:guide id="1" orient="horz" pos="2160" userDrawn="1">
          <p15:clr>
            <a:srgbClr val="A4A3A4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Slide with Eyebrow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F597CD7-E926-78D0-EACB-2EA5047279A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9080" cy="6861810"/>
          </a:xfrm>
          <a:prstGeom prst="rect">
            <a:avLst/>
          </a:prstGeom>
        </p:spPr>
      </p:pic>
      <p:sp>
        <p:nvSpPr>
          <p:cNvPr id="4" name="Text Placeholder 8">
            <a:extLst>
              <a:ext uri="{FF2B5EF4-FFF2-40B4-BE49-F238E27FC236}">
                <a16:creationId xmlns:a16="http://schemas.microsoft.com/office/drawing/2014/main" id="{7394C1EA-08A5-5ADA-1299-8149127B2B8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1597863"/>
            <a:ext cx="2667000" cy="529387"/>
          </a:xfrm>
          <a:solidFill>
            <a:schemeClr val="accent1"/>
          </a:solidFill>
        </p:spPr>
        <p:txBody>
          <a:bodyPr lIns="182880" tIns="182880" rIns="182880" bIns="182880" anchor="ctr" anchorCtr="0">
            <a:noAutofit/>
          </a:bodyPr>
          <a:lstStyle>
            <a:lvl1pPr marL="0" indent="0" algn="ctr">
              <a:buNone/>
              <a:defRPr sz="1600" spc="100" baseline="0">
                <a:solidFill>
                  <a:schemeClr val="bg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EYEBROW</a:t>
            </a:r>
          </a:p>
        </p:txBody>
      </p:sp>
      <p:sp>
        <p:nvSpPr>
          <p:cNvPr id="5" name="Text Placeholder 10">
            <a:extLst>
              <a:ext uri="{FF2B5EF4-FFF2-40B4-BE49-F238E27FC236}">
                <a16:creationId xmlns:a16="http://schemas.microsoft.com/office/drawing/2014/main" id="{DF4FFA98-78A1-1DAE-7CEB-382FE6D9A3B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85800" y="2475046"/>
            <a:ext cx="3429000" cy="1742274"/>
          </a:xfrm>
        </p:spPr>
        <p:txBody>
          <a:bodyPr anchor="ctr" anchorCtr="0">
            <a:noAutofit/>
          </a:bodyPr>
          <a:lstStyle>
            <a:lvl1pPr marL="0" indent="0">
              <a:lnSpc>
                <a:spcPts val="5000"/>
              </a:lnSpc>
              <a:spcBef>
                <a:spcPts val="0"/>
              </a:spcBef>
              <a:spcAft>
                <a:spcPts val="0"/>
              </a:spcAft>
              <a:buNone/>
              <a:defRPr sz="4800" spc="-100" baseline="0">
                <a:solidFill>
                  <a:schemeClr val="bg1"/>
                </a:solidFill>
                <a:latin typeface="+mj-lt"/>
              </a:defRPr>
            </a:lvl1pPr>
            <a:lvl4pPr marL="1371600" indent="0">
              <a:buNone/>
              <a:defRPr/>
            </a:lvl4pPr>
          </a:lstStyle>
          <a:p>
            <a:pPr lvl="0"/>
            <a:r>
              <a:rPr lang="en-US" dirty="0"/>
              <a:t>Main Title Can Be Written Here</a:t>
            </a:r>
          </a:p>
        </p:txBody>
      </p:sp>
      <p:sp>
        <p:nvSpPr>
          <p:cNvPr id="6" name="Text Placeholder 16">
            <a:extLst>
              <a:ext uri="{FF2B5EF4-FFF2-40B4-BE49-F238E27FC236}">
                <a16:creationId xmlns:a16="http://schemas.microsoft.com/office/drawing/2014/main" id="{554B40BE-820D-474C-A6DA-205BCF19701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85800" y="4565116"/>
            <a:ext cx="2209800" cy="5334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2000">
                <a:solidFill>
                  <a:schemeClr val="bg1">
                    <a:alpha val="60000"/>
                  </a:schemeClr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Supporting Information Here</a:t>
            </a:r>
          </a:p>
        </p:txBody>
      </p:sp>
    </p:spTree>
    <p:extLst>
      <p:ext uri="{BB962C8B-B14F-4D97-AF65-F5344CB8AC3E}">
        <p14:creationId xmlns:p14="http://schemas.microsoft.com/office/powerpoint/2010/main" val="288965321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Grid x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1" hasCustomPrompt="1"/>
          </p:nvPr>
        </p:nvSpPr>
        <p:spPr>
          <a:xfrm>
            <a:off x="705319" y="1905633"/>
            <a:ext cx="1519553" cy="91726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600" i="1" baseline="0"/>
            </a:lvl1pPr>
          </a:lstStyle>
          <a:p>
            <a:r>
              <a:rPr lang="en-US" dirty="0"/>
              <a:t>Click to add logo</a:t>
            </a:r>
          </a:p>
        </p:txBody>
      </p:sp>
      <p:sp>
        <p:nvSpPr>
          <p:cNvPr id="9" name="Picture Placeholder 3">
            <a:extLst>
              <a:ext uri="{FF2B5EF4-FFF2-40B4-BE49-F238E27FC236}">
                <a16:creationId xmlns:a16="http://schemas.microsoft.com/office/drawing/2014/main" id="{2B882E99-E343-7B4B-BF52-12E66D813AAD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777536" y="1905633"/>
            <a:ext cx="1519553" cy="91726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600" i="1" baseline="0"/>
            </a:lvl1pPr>
          </a:lstStyle>
          <a:p>
            <a:r>
              <a:rPr lang="en-US" dirty="0"/>
              <a:t>Click to add logo</a:t>
            </a:r>
          </a:p>
        </p:txBody>
      </p:sp>
      <p:sp>
        <p:nvSpPr>
          <p:cNvPr id="10" name="Picture Placeholder 3">
            <a:extLst>
              <a:ext uri="{FF2B5EF4-FFF2-40B4-BE49-F238E27FC236}">
                <a16:creationId xmlns:a16="http://schemas.microsoft.com/office/drawing/2014/main" id="{C4919BD6-83A4-E746-B2BF-1CFD96E2B39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849753" y="1905633"/>
            <a:ext cx="1519553" cy="91726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600" i="1" baseline="0"/>
            </a:lvl1pPr>
          </a:lstStyle>
          <a:p>
            <a:r>
              <a:rPr lang="en-US" dirty="0"/>
              <a:t>Click to add logo</a:t>
            </a:r>
          </a:p>
        </p:txBody>
      </p:sp>
      <p:sp>
        <p:nvSpPr>
          <p:cNvPr id="11" name="Picture Placeholder 3">
            <a:extLst>
              <a:ext uri="{FF2B5EF4-FFF2-40B4-BE49-F238E27FC236}">
                <a16:creationId xmlns:a16="http://schemas.microsoft.com/office/drawing/2014/main" id="{C718B226-CB2F-6644-83F7-38F049476593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921971" y="1905633"/>
            <a:ext cx="1519553" cy="91726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600" i="1" baseline="0"/>
            </a:lvl1pPr>
          </a:lstStyle>
          <a:p>
            <a:r>
              <a:rPr lang="en-US" dirty="0"/>
              <a:t>Click to add logo</a:t>
            </a:r>
          </a:p>
        </p:txBody>
      </p:sp>
      <p:sp>
        <p:nvSpPr>
          <p:cNvPr id="20" name="Picture Placeholder 3">
            <a:extLst>
              <a:ext uri="{FF2B5EF4-FFF2-40B4-BE49-F238E27FC236}">
                <a16:creationId xmlns:a16="http://schemas.microsoft.com/office/drawing/2014/main" id="{F15B9589-8AEF-2048-B301-1175DAF94F4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05319" y="3234530"/>
            <a:ext cx="1519553" cy="91726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600" i="1" baseline="0"/>
            </a:lvl1pPr>
          </a:lstStyle>
          <a:p>
            <a:r>
              <a:rPr lang="en-US" dirty="0"/>
              <a:t>Click to add logo</a:t>
            </a:r>
          </a:p>
        </p:txBody>
      </p:sp>
      <p:sp>
        <p:nvSpPr>
          <p:cNvPr id="21" name="Picture Placeholder 3">
            <a:extLst>
              <a:ext uri="{FF2B5EF4-FFF2-40B4-BE49-F238E27FC236}">
                <a16:creationId xmlns:a16="http://schemas.microsoft.com/office/drawing/2014/main" id="{84FB0BB6-196E-E547-B04A-FEDAD4475F5E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2777536" y="3234530"/>
            <a:ext cx="1519553" cy="91726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600" i="1" baseline="0"/>
            </a:lvl1pPr>
          </a:lstStyle>
          <a:p>
            <a:r>
              <a:rPr lang="en-US" dirty="0"/>
              <a:t>Click to add logo</a:t>
            </a:r>
          </a:p>
        </p:txBody>
      </p:sp>
      <p:sp>
        <p:nvSpPr>
          <p:cNvPr id="22" name="Picture Placeholder 3">
            <a:extLst>
              <a:ext uri="{FF2B5EF4-FFF2-40B4-BE49-F238E27FC236}">
                <a16:creationId xmlns:a16="http://schemas.microsoft.com/office/drawing/2014/main" id="{EB3BC396-1E86-7D47-8563-1ECEC76A4A0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849753" y="3234530"/>
            <a:ext cx="1519553" cy="91726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600" i="1" baseline="0"/>
            </a:lvl1pPr>
          </a:lstStyle>
          <a:p>
            <a:r>
              <a:rPr lang="en-US" dirty="0"/>
              <a:t>Click to add logo</a:t>
            </a:r>
          </a:p>
        </p:txBody>
      </p:sp>
      <p:sp>
        <p:nvSpPr>
          <p:cNvPr id="23" name="Picture Placeholder 3">
            <a:extLst>
              <a:ext uri="{FF2B5EF4-FFF2-40B4-BE49-F238E27FC236}">
                <a16:creationId xmlns:a16="http://schemas.microsoft.com/office/drawing/2014/main" id="{1D881A92-C6B2-134F-9B20-C63613787A8C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21971" y="3234530"/>
            <a:ext cx="1519553" cy="91726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600" i="1" baseline="0"/>
            </a:lvl1pPr>
          </a:lstStyle>
          <a:p>
            <a:r>
              <a:rPr lang="en-US" dirty="0"/>
              <a:t>Click to add logo</a:t>
            </a:r>
          </a:p>
        </p:txBody>
      </p:sp>
      <p:sp>
        <p:nvSpPr>
          <p:cNvPr id="24" name="Picture Placeholder 3">
            <a:extLst>
              <a:ext uri="{FF2B5EF4-FFF2-40B4-BE49-F238E27FC236}">
                <a16:creationId xmlns:a16="http://schemas.microsoft.com/office/drawing/2014/main" id="{2EE954E9-ED00-104C-8F72-3AF288110813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705319" y="4563428"/>
            <a:ext cx="1519553" cy="91726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600" i="1" baseline="0"/>
            </a:lvl1pPr>
          </a:lstStyle>
          <a:p>
            <a:r>
              <a:rPr lang="en-US" dirty="0"/>
              <a:t>Click to add logo</a:t>
            </a:r>
          </a:p>
        </p:txBody>
      </p:sp>
      <p:sp>
        <p:nvSpPr>
          <p:cNvPr id="25" name="Picture Placeholder 3">
            <a:extLst>
              <a:ext uri="{FF2B5EF4-FFF2-40B4-BE49-F238E27FC236}">
                <a16:creationId xmlns:a16="http://schemas.microsoft.com/office/drawing/2014/main" id="{ED805BB6-2877-8E45-A70D-9CC1A857245C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2777536" y="4563428"/>
            <a:ext cx="1519553" cy="91726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600" i="1" baseline="0"/>
            </a:lvl1pPr>
          </a:lstStyle>
          <a:p>
            <a:r>
              <a:rPr lang="en-US" dirty="0"/>
              <a:t>Click to add logo</a:t>
            </a:r>
          </a:p>
        </p:txBody>
      </p:sp>
      <p:sp>
        <p:nvSpPr>
          <p:cNvPr id="26" name="Picture Placeholder 3">
            <a:extLst>
              <a:ext uri="{FF2B5EF4-FFF2-40B4-BE49-F238E27FC236}">
                <a16:creationId xmlns:a16="http://schemas.microsoft.com/office/drawing/2014/main" id="{01E42478-3F1B-B645-B531-FA34CC510CEF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849753" y="4563428"/>
            <a:ext cx="1519553" cy="91726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600" i="1" baseline="0"/>
            </a:lvl1pPr>
          </a:lstStyle>
          <a:p>
            <a:r>
              <a:rPr lang="en-US" dirty="0"/>
              <a:t>Click to add logo</a:t>
            </a:r>
          </a:p>
        </p:txBody>
      </p:sp>
      <p:sp>
        <p:nvSpPr>
          <p:cNvPr id="27" name="Picture Placeholder 3">
            <a:extLst>
              <a:ext uri="{FF2B5EF4-FFF2-40B4-BE49-F238E27FC236}">
                <a16:creationId xmlns:a16="http://schemas.microsoft.com/office/drawing/2014/main" id="{6300A2CE-DD25-7745-B3A6-24749D5C3F09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6921971" y="4563428"/>
            <a:ext cx="1519553" cy="91726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600" i="1" baseline="0"/>
            </a:lvl1pPr>
          </a:lstStyle>
          <a:p>
            <a:r>
              <a:rPr lang="en-US" dirty="0"/>
              <a:t>Click to add logo</a:t>
            </a:r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F7E81E69-36DA-BB52-1DF4-837D05AA8EA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9222" y="247453"/>
            <a:ext cx="8636000" cy="482374"/>
          </a:xfrm>
          <a:prstGeom prst="rect">
            <a:avLst/>
          </a:prstGeom>
        </p:spPr>
        <p:txBody>
          <a:bodyPr vert="horz" lIns="0" tIns="45720" rIns="91440" bIns="45720" rtlCol="0" anchor="t" anchorCtr="0">
            <a:noAutofit/>
          </a:bodyPr>
          <a:lstStyle/>
          <a:p>
            <a:r>
              <a:rPr lang="en-US" dirty="0"/>
              <a:t>Click to edit single line title</a:t>
            </a:r>
          </a:p>
        </p:txBody>
      </p:sp>
    </p:spTree>
    <p:extLst>
      <p:ext uri="{BB962C8B-B14F-4D97-AF65-F5344CB8AC3E}">
        <p14:creationId xmlns:p14="http://schemas.microsoft.com/office/powerpoint/2010/main" val="1782154673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Grid x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1" hasCustomPrompt="1"/>
          </p:nvPr>
        </p:nvSpPr>
        <p:spPr>
          <a:xfrm>
            <a:off x="512279" y="1397633"/>
            <a:ext cx="1296201" cy="91726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600" i="1" baseline="0"/>
            </a:lvl1pPr>
          </a:lstStyle>
          <a:p>
            <a:r>
              <a:rPr lang="en-US" dirty="0"/>
              <a:t>Click to add logo</a:t>
            </a:r>
          </a:p>
        </p:txBody>
      </p:sp>
      <p:sp>
        <p:nvSpPr>
          <p:cNvPr id="16" name="Picture Placeholder 3">
            <a:extLst>
              <a:ext uri="{FF2B5EF4-FFF2-40B4-BE49-F238E27FC236}">
                <a16:creationId xmlns:a16="http://schemas.microsoft.com/office/drawing/2014/main" id="{1454E170-989F-C44C-AC7F-7B6D6AB7BD9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196299" y="1397633"/>
            <a:ext cx="1296201" cy="91726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600" i="1" baseline="0"/>
            </a:lvl1pPr>
          </a:lstStyle>
          <a:p>
            <a:r>
              <a:rPr lang="en-US" dirty="0"/>
              <a:t>Click to add logo</a:t>
            </a:r>
          </a:p>
        </p:txBody>
      </p:sp>
      <p:sp>
        <p:nvSpPr>
          <p:cNvPr id="17" name="Picture Placeholder 3">
            <a:extLst>
              <a:ext uri="{FF2B5EF4-FFF2-40B4-BE49-F238E27FC236}">
                <a16:creationId xmlns:a16="http://schemas.microsoft.com/office/drawing/2014/main" id="{2B119790-44CE-5549-9D2D-212C762274F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880319" y="1397633"/>
            <a:ext cx="1296201" cy="91726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600" i="1" baseline="0"/>
            </a:lvl1pPr>
          </a:lstStyle>
          <a:p>
            <a:r>
              <a:rPr lang="en-US" dirty="0"/>
              <a:t>Click to add logo</a:t>
            </a:r>
          </a:p>
        </p:txBody>
      </p:sp>
      <p:sp>
        <p:nvSpPr>
          <p:cNvPr id="18" name="Picture Placeholder 3">
            <a:extLst>
              <a:ext uri="{FF2B5EF4-FFF2-40B4-BE49-F238E27FC236}">
                <a16:creationId xmlns:a16="http://schemas.microsoft.com/office/drawing/2014/main" id="{E855A92C-D8E4-D24C-88F9-7E190DD2DE6A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5564339" y="1397633"/>
            <a:ext cx="1296201" cy="91726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600" i="1" baseline="0"/>
            </a:lvl1pPr>
          </a:lstStyle>
          <a:p>
            <a:r>
              <a:rPr lang="en-US" dirty="0"/>
              <a:t>Click to add logo</a:t>
            </a:r>
          </a:p>
        </p:txBody>
      </p:sp>
      <p:sp>
        <p:nvSpPr>
          <p:cNvPr id="19" name="Picture Placeholder 3">
            <a:extLst>
              <a:ext uri="{FF2B5EF4-FFF2-40B4-BE49-F238E27FC236}">
                <a16:creationId xmlns:a16="http://schemas.microsoft.com/office/drawing/2014/main" id="{7C3173E7-26E9-BD45-9723-03179F71BA3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248359" y="1397633"/>
            <a:ext cx="1296201" cy="91726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600" i="1" baseline="0"/>
            </a:lvl1pPr>
          </a:lstStyle>
          <a:p>
            <a:r>
              <a:rPr lang="en-US" dirty="0"/>
              <a:t>Click to add logo</a:t>
            </a:r>
          </a:p>
        </p:txBody>
      </p:sp>
      <p:sp>
        <p:nvSpPr>
          <p:cNvPr id="28" name="Picture Placeholder 3">
            <a:extLst>
              <a:ext uri="{FF2B5EF4-FFF2-40B4-BE49-F238E27FC236}">
                <a16:creationId xmlns:a16="http://schemas.microsoft.com/office/drawing/2014/main" id="{CBC8BC18-D51A-4E4A-89F5-78E648FDFC0A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512279" y="2687953"/>
            <a:ext cx="1296201" cy="91726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600" i="1" baseline="0"/>
            </a:lvl1pPr>
          </a:lstStyle>
          <a:p>
            <a:r>
              <a:rPr lang="en-US" dirty="0"/>
              <a:t>Click to add logo</a:t>
            </a:r>
          </a:p>
        </p:txBody>
      </p:sp>
      <p:sp>
        <p:nvSpPr>
          <p:cNvPr id="29" name="Picture Placeholder 3">
            <a:extLst>
              <a:ext uri="{FF2B5EF4-FFF2-40B4-BE49-F238E27FC236}">
                <a16:creationId xmlns:a16="http://schemas.microsoft.com/office/drawing/2014/main" id="{2C1DF23E-0532-3D41-94D6-242E60DA2EB5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2196299" y="2687953"/>
            <a:ext cx="1296201" cy="91726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600" i="1" baseline="0"/>
            </a:lvl1pPr>
          </a:lstStyle>
          <a:p>
            <a:r>
              <a:rPr lang="en-US" dirty="0"/>
              <a:t>Click to add logo</a:t>
            </a:r>
          </a:p>
        </p:txBody>
      </p:sp>
      <p:sp>
        <p:nvSpPr>
          <p:cNvPr id="30" name="Picture Placeholder 3">
            <a:extLst>
              <a:ext uri="{FF2B5EF4-FFF2-40B4-BE49-F238E27FC236}">
                <a16:creationId xmlns:a16="http://schemas.microsoft.com/office/drawing/2014/main" id="{54016DD2-E118-4E44-A30C-062275E449F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3880319" y="2687953"/>
            <a:ext cx="1296201" cy="91726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600" i="1" baseline="0"/>
            </a:lvl1pPr>
          </a:lstStyle>
          <a:p>
            <a:r>
              <a:rPr lang="en-US" dirty="0"/>
              <a:t>Click to add logo</a:t>
            </a:r>
          </a:p>
        </p:txBody>
      </p:sp>
      <p:sp>
        <p:nvSpPr>
          <p:cNvPr id="31" name="Picture Placeholder 3">
            <a:extLst>
              <a:ext uri="{FF2B5EF4-FFF2-40B4-BE49-F238E27FC236}">
                <a16:creationId xmlns:a16="http://schemas.microsoft.com/office/drawing/2014/main" id="{D80CE63D-064A-D548-91F1-895E634F0756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564339" y="2687953"/>
            <a:ext cx="1296201" cy="91726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600" i="1" baseline="0"/>
            </a:lvl1pPr>
          </a:lstStyle>
          <a:p>
            <a:r>
              <a:rPr lang="en-US" dirty="0"/>
              <a:t>Click to add logo</a:t>
            </a:r>
          </a:p>
        </p:txBody>
      </p:sp>
      <p:sp>
        <p:nvSpPr>
          <p:cNvPr id="32" name="Picture Placeholder 3">
            <a:extLst>
              <a:ext uri="{FF2B5EF4-FFF2-40B4-BE49-F238E27FC236}">
                <a16:creationId xmlns:a16="http://schemas.microsoft.com/office/drawing/2014/main" id="{CDA29DB9-62F8-2C44-ADB9-E3E894ED6244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7248359" y="2687953"/>
            <a:ext cx="1296201" cy="91726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600" i="1" baseline="0"/>
            </a:lvl1pPr>
          </a:lstStyle>
          <a:p>
            <a:r>
              <a:rPr lang="en-US" dirty="0"/>
              <a:t>Click to add logo</a:t>
            </a:r>
          </a:p>
        </p:txBody>
      </p:sp>
      <p:sp>
        <p:nvSpPr>
          <p:cNvPr id="33" name="Picture Placeholder 3">
            <a:extLst>
              <a:ext uri="{FF2B5EF4-FFF2-40B4-BE49-F238E27FC236}">
                <a16:creationId xmlns:a16="http://schemas.microsoft.com/office/drawing/2014/main" id="{63E594D4-AF73-0F47-9926-9FBE25A8140C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12279" y="3914036"/>
            <a:ext cx="1296201" cy="91726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600" i="1" baseline="0"/>
            </a:lvl1pPr>
          </a:lstStyle>
          <a:p>
            <a:r>
              <a:rPr lang="en-US" dirty="0"/>
              <a:t>Click to add logo</a:t>
            </a:r>
          </a:p>
        </p:txBody>
      </p:sp>
      <p:sp>
        <p:nvSpPr>
          <p:cNvPr id="34" name="Picture Placeholder 3">
            <a:extLst>
              <a:ext uri="{FF2B5EF4-FFF2-40B4-BE49-F238E27FC236}">
                <a16:creationId xmlns:a16="http://schemas.microsoft.com/office/drawing/2014/main" id="{BCC4934F-113B-4041-936F-FD4CA001AFA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2196299" y="3914036"/>
            <a:ext cx="1296201" cy="91726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600" i="1" baseline="0"/>
            </a:lvl1pPr>
          </a:lstStyle>
          <a:p>
            <a:r>
              <a:rPr lang="en-US" dirty="0"/>
              <a:t>Click to add logo</a:t>
            </a:r>
          </a:p>
        </p:txBody>
      </p:sp>
      <p:sp>
        <p:nvSpPr>
          <p:cNvPr id="35" name="Picture Placeholder 3">
            <a:extLst>
              <a:ext uri="{FF2B5EF4-FFF2-40B4-BE49-F238E27FC236}">
                <a16:creationId xmlns:a16="http://schemas.microsoft.com/office/drawing/2014/main" id="{9B106577-F6DF-6A40-930C-A357F2E8DCE6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3880319" y="3914036"/>
            <a:ext cx="1296201" cy="91726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600" i="1" baseline="0"/>
            </a:lvl1pPr>
          </a:lstStyle>
          <a:p>
            <a:r>
              <a:rPr lang="en-US" dirty="0"/>
              <a:t>Click to add logo</a:t>
            </a:r>
          </a:p>
        </p:txBody>
      </p:sp>
      <p:sp>
        <p:nvSpPr>
          <p:cNvPr id="36" name="Picture Placeholder 3">
            <a:extLst>
              <a:ext uri="{FF2B5EF4-FFF2-40B4-BE49-F238E27FC236}">
                <a16:creationId xmlns:a16="http://schemas.microsoft.com/office/drawing/2014/main" id="{8E8361F5-47F6-F840-BADA-786A739FC564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5564339" y="3914036"/>
            <a:ext cx="1296201" cy="91726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600" i="1" baseline="0"/>
            </a:lvl1pPr>
          </a:lstStyle>
          <a:p>
            <a:r>
              <a:rPr lang="en-US" dirty="0"/>
              <a:t>Click to add logo</a:t>
            </a:r>
          </a:p>
        </p:txBody>
      </p:sp>
      <p:sp>
        <p:nvSpPr>
          <p:cNvPr id="37" name="Picture Placeholder 3">
            <a:extLst>
              <a:ext uri="{FF2B5EF4-FFF2-40B4-BE49-F238E27FC236}">
                <a16:creationId xmlns:a16="http://schemas.microsoft.com/office/drawing/2014/main" id="{FFE1DE6D-C456-9C40-9E7F-1E1F6CDECD4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7248359" y="3914036"/>
            <a:ext cx="1296201" cy="91726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600" i="1" baseline="0"/>
            </a:lvl1pPr>
          </a:lstStyle>
          <a:p>
            <a:r>
              <a:rPr lang="en-US" dirty="0"/>
              <a:t>Click to add logo</a:t>
            </a:r>
          </a:p>
        </p:txBody>
      </p:sp>
      <p:sp>
        <p:nvSpPr>
          <p:cNvPr id="38" name="Picture Placeholder 3">
            <a:extLst>
              <a:ext uri="{FF2B5EF4-FFF2-40B4-BE49-F238E27FC236}">
                <a16:creationId xmlns:a16="http://schemas.microsoft.com/office/drawing/2014/main" id="{704F5F85-AF14-F846-84F4-C59DD46306BC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512279" y="5140119"/>
            <a:ext cx="1296201" cy="91726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600" i="1" baseline="0"/>
            </a:lvl1pPr>
          </a:lstStyle>
          <a:p>
            <a:r>
              <a:rPr lang="en-US" dirty="0"/>
              <a:t>Click to add logo</a:t>
            </a:r>
          </a:p>
        </p:txBody>
      </p:sp>
      <p:sp>
        <p:nvSpPr>
          <p:cNvPr id="39" name="Picture Placeholder 3">
            <a:extLst>
              <a:ext uri="{FF2B5EF4-FFF2-40B4-BE49-F238E27FC236}">
                <a16:creationId xmlns:a16="http://schemas.microsoft.com/office/drawing/2014/main" id="{F189E000-72BE-8D46-84B1-5C278E9619CD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2196299" y="5140119"/>
            <a:ext cx="1296201" cy="91726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600" i="1" baseline="0"/>
            </a:lvl1pPr>
          </a:lstStyle>
          <a:p>
            <a:r>
              <a:rPr lang="en-US" dirty="0"/>
              <a:t>Click to add logo</a:t>
            </a:r>
          </a:p>
        </p:txBody>
      </p:sp>
      <p:sp>
        <p:nvSpPr>
          <p:cNvPr id="40" name="Picture Placeholder 3">
            <a:extLst>
              <a:ext uri="{FF2B5EF4-FFF2-40B4-BE49-F238E27FC236}">
                <a16:creationId xmlns:a16="http://schemas.microsoft.com/office/drawing/2014/main" id="{C9137346-1110-3641-BDA1-865320D7B824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3880319" y="5140119"/>
            <a:ext cx="1296201" cy="91726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600" i="1" baseline="0"/>
            </a:lvl1pPr>
          </a:lstStyle>
          <a:p>
            <a:r>
              <a:rPr lang="en-US" dirty="0"/>
              <a:t>Click to add logo</a:t>
            </a:r>
          </a:p>
        </p:txBody>
      </p:sp>
      <p:sp>
        <p:nvSpPr>
          <p:cNvPr id="41" name="Picture Placeholder 3">
            <a:extLst>
              <a:ext uri="{FF2B5EF4-FFF2-40B4-BE49-F238E27FC236}">
                <a16:creationId xmlns:a16="http://schemas.microsoft.com/office/drawing/2014/main" id="{15DEEE8A-092A-264A-8B58-165DF770D2D9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5564339" y="5140119"/>
            <a:ext cx="1296201" cy="91726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600" i="1" baseline="0"/>
            </a:lvl1pPr>
          </a:lstStyle>
          <a:p>
            <a:r>
              <a:rPr lang="en-US" dirty="0"/>
              <a:t>Click to add logo</a:t>
            </a:r>
          </a:p>
        </p:txBody>
      </p:sp>
      <p:sp>
        <p:nvSpPr>
          <p:cNvPr id="42" name="Picture Placeholder 3">
            <a:extLst>
              <a:ext uri="{FF2B5EF4-FFF2-40B4-BE49-F238E27FC236}">
                <a16:creationId xmlns:a16="http://schemas.microsoft.com/office/drawing/2014/main" id="{C4B3FF14-AF4B-AC49-BD30-32F270917F16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7248359" y="5140119"/>
            <a:ext cx="1296201" cy="91726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600" i="1" baseline="0"/>
            </a:lvl1pPr>
          </a:lstStyle>
          <a:p>
            <a:r>
              <a:rPr lang="en-US" dirty="0"/>
              <a:t>Click to add logo</a:t>
            </a: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685B5CF-D8F7-8741-1C0C-C3352E82F9E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9222" y="247453"/>
            <a:ext cx="8636000" cy="482374"/>
          </a:xfrm>
          <a:prstGeom prst="rect">
            <a:avLst/>
          </a:prstGeom>
        </p:spPr>
        <p:txBody>
          <a:bodyPr vert="horz" lIns="0" tIns="45720" rIns="91440" bIns="45720" rtlCol="0" anchor="t" anchorCtr="0">
            <a:noAutofit/>
          </a:bodyPr>
          <a:lstStyle/>
          <a:p>
            <a:r>
              <a:rPr lang="en-US" dirty="0"/>
              <a:t>Click to edit single line title</a:t>
            </a:r>
          </a:p>
        </p:txBody>
      </p:sp>
    </p:spTree>
    <p:extLst>
      <p:ext uri="{BB962C8B-B14F-4D97-AF65-F5344CB8AC3E}">
        <p14:creationId xmlns:p14="http://schemas.microsoft.com/office/powerpoint/2010/main" val="1014042748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Image - No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685799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i="1" baseline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Insert full page image</a:t>
            </a:r>
            <a:br>
              <a:rPr lang="en-US" dirty="0"/>
            </a:br>
            <a:r>
              <a:rPr lang="en-US" dirty="0"/>
              <a:t>by clicking here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0" y="6149340"/>
            <a:ext cx="9144000" cy="7086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952761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6149340"/>
            <a:ext cx="9144000" cy="7086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768501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ideo Media Slide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dia Placeholder 2"/>
          <p:cNvSpPr>
            <a:spLocks noGrp="1"/>
          </p:cNvSpPr>
          <p:nvPr>
            <p:ph type="media" sz="quarter" idx="10" hasCustomPrompt="1"/>
          </p:nvPr>
        </p:nvSpPr>
        <p:spPr>
          <a:xfrm>
            <a:off x="0" y="1129553"/>
            <a:ext cx="9144000" cy="501689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i="1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video media</a:t>
            </a:r>
            <a:br>
              <a:rPr lang="en-US" dirty="0"/>
            </a:br>
            <a:r>
              <a:rPr lang="en-US" dirty="0"/>
              <a:t>by clicking here</a:t>
            </a: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8CD5D2FD-C8D7-AC42-BA7D-2E4675DDE3B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61855" y="6430439"/>
            <a:ext cx="2025510" cy="1527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886527B-BFDF-F442-829C-E6D37B178A6A}"/>
              </a:ext>
            </a:extLst>
          </p:cNvPr>
          <p:cNvSpPr txBox="1"/>
          <p:nvPr userDrawn="1"/>
        </p:nvSpPr>
        <p:spPr>
          <a:xfrm>
            <a:off x="8493281" y="6392202"/>
            <a:ext cx="47333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4E4ABD32-5A74-244B-A760-1535606102F9}" type="slidenum">
              <a:rPr lang="en-US" sz="1050" b="0" i="0" smtClean="0">
                <a:solidFill>
                  <a:schemeClr val="bg1">
                    <a:lumMod val="65000"/>
                  </a:schemeClr>
                </a:solidFill>
                <a:latin typeface="IBM Plex Sans Light" panose="020B0403050203000203" pitchFamily="34" charset="0"/>
              </a:rPr>
              <a:pPr algn="r"/>
              <a:t>‹#›</a:t>
            </a:fld>
            <a:endParaRPr lang="en-US" sz="1050" b="0" i="0" dirty="0">
              <a:solidFill>
                <a:schemeClr val="bg1">
                  <a:lumMod val="65000"/>
                </a:schemeClr>
              </a:solidFill>
              <a:latin typeface="IBM Plex Sans Light" panose="020B0403050203000203" pitchFamily="34" charset="0"/>
            </a:endParaRPr>
          </a:p>
        </p:txBody>
      </p:sp>
      <p:sp>
        <p:nvSpPr>
          <p:cNvPr id="6" name="Title Placeholder 1">
            <a:extLst>
              <a:ext uri="{FF2B5EF4-FFF2-40B4-BE49-F238E27FC236}">
                <a16:creationId xmlns:a16="http://schemas.microsoft.com/office/drawing/2014/main" id="{A37BF208-0ABD-0FAB-7BE0-65F88EF9A92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9222" y="247453"/>
            <a:ext cx="8539978" cy="482374"/>
          </a:xfrm>
          <a:prstGeom prst="rect">
            <a:avLst/>
          </a:prstGeom>
        </p:spPr>
        <p:txBody>
          <a:bodyPr vert="horz" lIns="0" tIns="45720" rIns="91440" bIns="45720" rtlCol="0" anchor="t" anchorCtr="0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single line title</a:t>
            </a:r>
          </a:p>
        </p:txBody>
      </p:sp>
    </p:spTree>
    <p:extLst>
      <p:ext uri="{BB962C8B-B14F-4D97-AF65-F5344CB8AC3E}">
        <p14:creationId xmlns:p14="http://schemas.microsoft.com/office/powerpoint/2010/main" val="421123526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Name Half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B9CEED9D-0D74-5241-A028-E63E2604C10D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052045" y="-15838"/>
            <a:ext cx="5091955" cy="6889676"/>
          </a:xfrm>
          <a:custGeom>
            <a:avLst/>
            <a:gdLst>
              <a:gd name="connsiteX0" fmla="*/ 0 w 4572002"/>
              <a:gd name="connsiteY0" fmla="*/ 0 h 6858000"/>
              <a:gd name="connsiteX1" fmla="*/ 4572002 w 4572002"/>
              <a:gd name="connsiteY1" fmla="*/ 0 h 6858000"/>
              <a:gd name="connsiteX2" fmla="*/ 4572002 w 4572002"/>
              <a:gd name="connsiteY2" fmla="*/ 6858000 h 6858000"/>
              <a:gd name="connsiteX3" fmla="*/ 0 w 4572002"/>
              <a:gd name="connsiteY3" fmla="*/ 6858000 h 6858000"/>
              <a:gd name="connsiteX4" fmla="*/ 0 w 4572002"/>
              <a:gd name="connsiteY4" fmla="*/ 0 h 6858000"/>
              <a:gd name="connsiteX0" fmla="*/ 0 w 4970035"/>
              <a:gd name="connsiteY0" fmla="*/ 0 h 6868758"/>
              <a:gd name="connsiteX1" fmla="*/ 4970035 w 4970035"/>
              <a:gd name="connsiteY1" fmla="*/ 10758 h 6868758"/>
              <a:gd name="connsiteX2" fmla="*/ 4970035 w 4970035"/>
              <a:gd name="connsiteY2" fmla="*/ 6868758 h 6868758"/>
              <a:gd name="connsiteX3" fmla="*/ 398033 w 4970035"/>
              <a:gd name="connsiteY3" fmla="*/ 6868758 h 6868758"/>
              <a:gd name="connsiteX4" fmla="*/ 0 w 4970035"/>
              <a:gd name="connsiteY4" fmla="*/ 0 h 6868758"/>
              <a:gd name="connsiteX0" fmla="*/ 0 w 4970035"/>
              <a:gd name="connsiteY0" fmla="*/ 0 h 6879516"/>
              <a:gd name="connsiteX1" fmla="*/ 4970035 w 4970035"/>
              <a:gd name="connsiteY1" fmla="*/ 10758 h 6879516"/>
              <a:gd name="connsiteX2" fmla="*/ 4970035 w 4970035"/>
              <a:gd name="connsiteY2" fmla="*/ 6868758 h 6879516"/>
              <a:gd name="connsiteX3" fmla="*/ 731520 w 4970035"/>
              <a:gd name="connsiteY3" fmla="*/ 6879516 h 6879516"/>
              <a:gd name="connsiteX4" fmla="*/ 0 w 4970035"/>
              <a:gd name="connsiteY4" fmla="*/ 0 h 6879516"/>
              <a:gd name="connsiteX0" fmla="*/ 254000 w 4238515"/>
              <a:gd name="connsiteY0" fmla="*/ 0 h 6869356"/>
              <a:gd name="connsiteX1" fmla="*/ 4238515 w 4238515"/>
              <a:gd name="connsiteY1" fmla="*/ 598 h 6869356"/>
              <a:gd name="connsiteX2" fmla="*/ 4238515 w 4238515"/>
              <a:gd name="connsiteY2" fmla="*/ 6858598 h 6869356"/>
              <a:gd name="connsiteX3" fmla="*/ 0 w 4238515"/>
              <a:gd name="connsiteY3" fmla="*/ 6869356 h 6869356"/>
              <a:gd name="connsiteX4" fmla="*/ 254000 w 4238515"/>
              <a:gd name="connsiteY4" fmla="*/ 0 h 6869356"/>
              <a:gd name="connsiteX0" fmla="*/ 690880 w 4675395"/>
              <a:gd name="connsiteY0" fmla="*/ 0 h 6869356"/>
              <a:gd name="connsiteX1" fmla="*/ 4675395 w 4675395"/>
              <a:gd name="connsiteY1" fmla="*/ 598 h 6869356"/>
              <a:gd name="connsiteX2" fmla="*/ 4675395 w 4675395"/>
              <a:gd name="connsiteY2" fmla="*/ 6858598 h 6869356"/>
              <a:gd name="connsiteX3" fmla="*/ 0 w 4675395"/>
              <a:gd name="connsiteY3" fmla="*/ 6869356 h 6869356"/>
              <a:gd name="connsiteX4" fmla="*/ 690880 w 4675395"/>
              <a:gd name="connsiteY4" fmla="*/ 0 h 6869356"/>
              <a:gd name="connsiteX0" fmla="*/ 447040 w 4675395"/>
              <a:gd name="connsiteY0" fmla="*/ 19722 h 6868758"/>
              <a:gd name="connsiteX1" fmla="*/ 4675395 w 4675395"/>
              <a:gd name="connsiteY1" fmla="*/ 0 h 6868758"/>
              <a:gd name="connsiteX2" fmla="*/ 4675395 w 4675395"/>
              <a:gd name="connsiteY2" fmla="*/ 6858000 h 6868758"/>
              <a:gd name="connsiteX3" fmla="*/ 0 w 4675395"/>
              <a:gd name="connsiteY3" fmla="*/ 6868758 h 6868758"/>
              <a:gd name="connsiteX4" fmla="*/ 447040 w 4675395"/>
              <a:gd name="connsiteY4" fmla="*/ 19722 h 6868758"/>
              <a:gd name="connsiteX0" fmla="*/ 447040 w 4675395"/>
              <a:gd name="connsiteY0" fmla="*/ 0 h 6889676"/>
              <a:gd name="connsiteX1" fmla="*/ 4675395 w 4675395"/>
              <a:gd name="connsiteY1" fmla="*/ 20918 h 6889676"/>
              <a:gd name="connsiteX2" fmla="*/ 4675395 w 4675395"/>
              <a:gd name="connsiteY2" fmla="*/ 6878918 h 6889676"/>
              <a:gd name="connsiteX3" fmla="*/ 0 w 4675395"/>
              <a:gd name="connsiteY3" fmla="*/ 6889676 h 6889676"/>
              <a:gd name="connsiteX4" fmla="*/ 447040 w 4675395"/>
              <a:gd name="connsiteY4" fmla="*/ 0 h 6889676"/>
              <a:gd name="connsiteX0" fmla="*/ 436880 w 4675395"/>
              <a:gd name="connsiteY0" fmla="*/ 0 h 6879516"/>
              <a:gd name="connsiteX1" fmla="*/ 4675395 w 4675395"/>
              <a:gd name="connsiteY1" fmla="*/ 10758 h 6879516"/>
              <a:gd name="connsiteX2" fmla="*/ 4675395 w 4675395"/>
              <a:gd name="connsiteY2" fmla="*/ 6868758 h 6879516"/>
              <a:gd name="connsiteX3" fmla="*/ 0 w 4675395"/>
              <a:gd name="connsiteY3" fmla="*/ 6879516 h 6879516"/>
              <a:gd name="connsiteX4" fmla="*/ 436880 w 4675395"/>
              <a:gd name="connsiteY4" fmla="*/ 0 h 6879516"/>
              <a:gd name="connsiteX0" fmla="*/ 853440 w 5091955"/>
              <a:gd name="connsiteY0" fmla="*/ 0 h 6889676"/>
              <a:gd name="connsiteX1" fmla="*/ 5091955 w 5091955"/>
              <a:gd name="connsiteY1" fmla="*/ 10758 h 6889676"/>
              <a:gd name="connsiteX2" fmla="*/ 5091955 w 5091955"/>
              <a:gd name="connsiteY2" fmla="*/ 6868758 h 6889676"/>
              <a:gd name="connsiteX3" fmla="*/ 0 w 5091955"/>
              <a:gd name="connsiteY3" fmla="*/ 6889676 h 6889676"/>
              <a:gd name="connsiteX4" fmla="*/ 853440 w 5091955"/>
              <a:gd name="connsiteY4" fmla="*/ 0 h 6889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91955" h="6889676">
                <a:moveTo>
                  <a:pt x="853440" y="0"/>
                </a:moveTo>
                <a:lnTo>
                  <a:pt x="5091955" y="10758"/>
                </a:lnTo>
                <a:lnTo>
                  <a:pt x="5091955" y="6868758"/>
                </a:lnTo>
                <a:lnTo>
                  <a:pt x="0" y="6889676"/>
                </a:lnTo>
                <a:lnTo>
                  <a:pt x="853440" y="0"/>
                </a:lnTo>
                <a:close/>
              </a:path>
            </a:pathLst>
          </a:custGeom>
          <a:blipFill>
            <a:blip r:embed="rId2"/>
            <a:stretch>
              <a:fillRect l="-12708" t="-5683" r="-8946" b="-17493"/>
            </a:stretch>
          </a:blipFill>
        </p:spPr>
        <p:txBody>
          <a:bodyPr anchor="ctr">
            <a:normAutofit/>
          </a:bodyPr>
          <a:lstStyle>
            <a:lvl1pPr marL="0" indent="0" algn="ctr">
              <a:buNone/>
              <a:defRPr sz="1800" i="1" baseline="0"/>
            </a:lvl1pPr>
          </a:lstStyle>
          <a:p>
            <a:r>
              <a:rPr lang="en-US" dirty="0"/>
              <a:t>Click here to insert an image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A719385-C3CC-BD4A-98BD-D5936763478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8648" y="2286000"/>
            <a:ext cx="3673641" cy="1143000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>
              <a:lnSpc>
                <a:spcPts val="5360"/>
              </a:lnSpc>
              <a:defRPr sz="4800" b="0" i="0">
                <a:latin typeface="Cambria" panose="02040503050406030204" pitchFamily="18" charset="0"/>
              </a:defRPr>
            </a:lvl1pPr>
          </a:lstStyle>
          <a:p>
            <a:r>
              <a:rPr lang="en-US" dirty="0"/>
              <a:t>Lawyer </a:t>
            </a:r>
            <a:br>
              <a:rPr lang="en-US" dirty="0"/>
            </a:br>
            <a:r>
              <a:rPr lang="en-US" dirty="0"/>
              <a:t>Name</a:t>
            </a:r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19086834-71F0-8143-8228-F08ED159099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8649" y="3886201"/>
            <a:ext cx="3673641" cy="205751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lnSpc>
                <a:spcPts val="2400"/>
              </a:lnSpc>
              <a:spcBef>
                <a:spcPts val="0"/>
              </a:spcBef>
              <a:spcAft>
                <a:spcPts val="600"/>
              </a:spcAft>
              <a:buNone/>
              <a:defRPr sz="2000" b="0" i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Role</a:t>
            </a:r>
          </a:p>
        </p:txBody>
      </p:sp>
      <p:sp>
        <p:nvSpPr>
          <p:cNvPr id="2" name="Text Placeholder 13">
            <a:extLst>
              <a:ext uri="{FF2B5EF4-FFF2-40B4-BE49-F238E27FC236}">
                <a16:creationId xmlns:a16="http://schemas.microsoft.com/office/drawing/2014/main" id="{D86BBDF7-09BE-8CEF-8EE6-CCD28363A58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649" y="4267200"/>
            <a:ext cx="3673641" cy="205751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lnSpc>
                <a:spcPts val="2400"/>
              </a:lnSpc>
              <a:spcBef>
                <a:spcPts val="0"/>
              </a:spcBef>
              <a:spcAft>
                <a:spcPts val="600"/>
              </a:spcAft>
              <a:buNone/>
              <a:defRPr sz="2000" b="1" i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Office</a:t>
            </a:r>
          </a:p>
        </p:txBody>
      </p:sp>
    </p:spTree>
    <p:extLst>
      <p:ext uri="{BB962C8B-B14F-4D97-AF65-F5344CB8AC3E}">
        <p14:creationId xmlns:p14="http://schemas.microsoft.com/office/powerpoint/2010/main" val="3966044673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o Page - Sing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3"/>
          <p:cNvSpPr>
            <a:spLocks noGrp="1"/>
          </p:cNvSpPr>
          <p:nvPr>
            <p:ph sz="half" idx="10" hasCustomPrompt="1"/>
          </p:nvPr>
        </p:nvSpPr>
        <p:spPr>
          <a:xfrm>
            <a:off x="2550694" y="1803400"/>
            <a:ext cx="6136105" cy="412749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 baseline="0"/>
            </a:lvl1pPr>
            <a:lvl2pPr marL="457200" indent="0">
              <a:buNone/>
              <a:defRPr sz="1400"/>
            </a:lvl2pPr>
            <a:lvl3pPr marL="914400" indent="0">
              <a:spcBef>
                <a:spcPts val="600"/>
              </a:spcBef>
              <a:buClr>
                <a:schemeClr val="accent4"/>
              </a:buClr>
              <a:buFont typeface="Wingdings" pitchFamily="2" charset="2"/>
              <a:buNone/>
              <a:defRPr sz="1200"/>
            </a:lvl3pPr>
            <a:lvl4pPr marL="1371600" indent="0">
              <a:spcBef>
                <a:spcPts val="600"/>
              </a:spcBef>
              <a:buClr>
                <a:srgbClr val="F8971D"/>
              </a:buClr>
              <a:buFont typeface="Arial" pitchFamily="34" charset="0"/>
              <a:buNone/>
              <a:defRPr sz="1200"/>
            </a:lvl4pPr>
            <a:lvl5pPr marL="1828800" indent="0">
              <a:spcBef>
                <a:spcPts val="600"/>
              </a:spcBef>
              <a:buFont typeface="Symbol" panose="05050102010706020507" pitchFamily="18" charset="2"/>
              <a:buNone/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here to add bio text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2550694" y="1066800"/>
            <a:ext cx="6136105" cy="17526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2000" b="0" i="0" baseline="0">
                <a:solidFill>
                  <a:schemeClr val="accent6"/>
                </a:solidFill>
                <a:latin typeface="Cambria" panose="02040503050406030204" pitchFamily="18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2550694" y="1435100"/>
            <a:ext cx="6136105" cy="17526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200" b="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Role | Office | Phone # | @</a:t>
            </a:r>
            <a:r>
              <a:rPr lang="en-US" dirty="0" err="1"/>
              <a:t>jenner.com</a:t>
            </a:r>
            <a:endParaRPr lang="en-US" dirty="0"/>
          </a:p>
        </p:txBody>
      </p:sp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19882E89-52B5-3C63-9418-7F5ECB92E189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304800" y="1066800"/>
            <a:ext cx="2057400" cy="2057400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anchor="ctr">
            <a:normAutofit/>
          </a:bodyPr>
          <a:lstStyle>
            <a:lvl1pPr marL="0" indent="0" algn="ctr">
              <a:buNone/>
              <a:defRPr sz="2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here to change picture</a:t>
            </a: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6C734AC-C421-4A01-4D1E-966DB547A28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9222" y="247453"/>
            <a:ext cx="8636000" cy="482374"/>
          </a:xfrm>
          <a:prstGeom prst="rect">
            <a:avLst/>
          </a:prstGeom>
        </p:spPr>
        <p:txBody>
          <a:bodyPr vert="horz" lIns="0" tIns="45720" rIns="91440" bIns="45720" rtlCol="0" anchor="t" anchorCtr="0">
            <a:noAutofit/>
          </a:bodyPr>
          <a:lstStyle/>
          <a:p>
            <a:r>
              <a:rPr lang="en-US" dirty="0"/>
              <a:t>Click to edit single line title</a:t>
            </a:r>
          </a:p>
        </p:txBody>
      </p:sp>
    </p:spTree>
    <p:extLst>
      <p:ext uri="{BB962C8B-B14F-4D97-AF65-F5344CB8AC3E}">
        <p14:creationId xmlns:p14="http://schemas.microsoft.com/office/powerpoint/2010/main" val="1670560853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o Page - 2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1" hasCustomPrompt="1"/>
          </p:nvPr>
        </p:nvSpPr>
        <p:spPr>
          <a:xfrm>
            <a:off x="304800" y="1023619"/>
            <a:ext cx="2057400" cy="2057400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anchor="ctr">
            <a:normAutofit/>
          </a:bodyPr>
          <a:lstStyle>
            <a:lvl1pPr marL="0" indent="0" algn="ctr">
              <a:buNone/>
              <a:defRPr sz="18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here to change picture</a:t>
            </a:r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4" hasCustomPrompt="1"/>
          </p:nvPr>
        </p:nvSpPr>
        <p:spPr>
          <a:xfrm>
            <a:off x="304800" y="3352800"/>
            <a:ext cx="2057400" cy="20574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anchor="ctr">
            <a:normAutofit/>
          </a:bodyPr>
          <a:lstStyle>
            <a:lvl1pPr marL="0" indent="0" algn="ctr">
              <a:buNone/>
              <a:defRPr sz="18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here to change picture</a:t>
            </a:r>
          </a:p>
        </p:txBody>
      </p:sp>
      <p:sp>
        <p:nvSpPr>
          <p:cNvPr id="3" name="Content Placeholder 3">
            <a:extLst>
              <a:ext uri="{FF2B5EF4-FFF2-40B4-BE49-F238E27FC236}">
                <a16:creationId xmlns:a16="http://schemas.microsoft.com/office/drawing/2014/main" id="{724996AA-2DB0-2783-6F85-F1DB6B6D05B7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2550694" y="1696720"/>
            <a:ext cx="6136105" cy="13843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 baseline="0"/>
            </a:lvl1pPr>
            <a:lvl2pPr marL="457200" indent="0">
              <a:buNone/>
              <a:defRPr sz="1400"/>
            </a:lvl2pPr>
            <a:lvl3pPr marL="914400" indent="0">
              <a:spcBef>
                <a:spcPts val="600"/>
              </a:spcBef>
              <a:buClr>
                <a:schemeClr val="accent4"/>
              </a:buClr>
              <a:buFont typeface="Wingdings" pitchFamily="2" charset="2"/>
              <a:buNone/>
              <a:defRPr sz="1200"/>
            </a:lvl3pPr>
            <a:lvl4pPr marL="1371600" indent="0">
              <a:spcBef>
                <a:spcPts val="600"/>
              </a:spcBef>
              <a:buClr>
                <a:srgbClr val="F8971D"/>
              </a:buClr>
              <a:buFont typeface="Arial" pitchFamily="34" charset="0"/>
              <a:buNone/>
              <a:defRPr sz="1200"/>
            </a:lvl4pPr>
            <a:lvl5pPr marL="1828800" indent="0">
              <a:spcBef>
                <a:spcPts val="600"/>
              </a:spcBef>
              <a:buFont typeface="Symbol" panose="05050102010706020507" pitchFamily="18" charset="2"/>
              <a:buNone/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here to add bio text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542A700-B6D9-C0F4-ABEA-966286682C36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2550694" y="1023619"/>
            <a:ext cx="6136105" cy="17526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800" b="0" i="0" baseline="0">
                <a:solidFill>
                  <a:schemeClr val="accent6"/>
                </a:solidFill>
                <a:latin typeface="Cambria" panose="020405030504060302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43E3C0F6-A04E-B2D7-BE91-5EFCFC3246D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550694" y="1360169"/>
            <a:ext cx="6136105" cy="17526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200" b="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Role | Office | Phone # | @</a:t>
            </a:r>
            <a:r>
              <a:rPr lang="en-US" dirty="0" err="1"/>
              <a:t>jenner.com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38B18B69-5E70-278A-6F0E-988725E61B72}"/>
              </a:ext>
            </a:extLst>
          </p:cNvPr>
          <p:cNvSpPr>
            <a:spLocks noGrp="1"/>
          </p:cNvSpPr>
          <p:nvPr>
            <p:ph sz="half" idx="16" hasCustomPrompt="1"/>
          </p:nvPr>
        </p:nvSpPr>
        <p:spPr>
          <a:xfrm>
            <a:off x="2550694" y="4025900"/>
            <a:ext cx="6136105" cy="13843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 baseline="0"/>
            </a:lvl1pPr>
            <a:lvl2pPr marL="457200" indent="0">
              <a:buNone/>
              <a:defRPr sz="1400"/>
            </a:lvl2pPr>
            <a:lvl3pPr marL="914400" indent="0">
              <a:spcBef>
                <a:spcPts val="600"/>
              </a:spcBef>
              <a:buClr>
                <a:schemeClr val="accent4"/>
              </a:buClr>
              <a:buFont typeface="Wingdings" pitchFamily="2" charset="2"/>
              <a:buNone/>
              <a:defRPr sz="1200"/>
            </a:lvl3pPr>
            <a:lvl4pPr marL="1371600" indent="0">
              <a:spcBef>
                <a:spcPts val="600"/>
              </a:spcBef>
              <a:buClr>
                <a:srgbClr val="F8971D"/>
              </a:buClr>
              <a:buFont typeface="Arial" pitchFamily="34" charset="0"/>
              <a:buNone/>
              <a:defRPr sz="1200"/>
            </a:lvl4pPr>
            <a:lvl5pPr marL="1828800" indent="0">
              <a:spcBef>
                <a:spcPts val="600"/>
              </a:spcBef>
              <a:buFont typeface="Symbol" panose="05050102010706020507" pitchFamily="18" charset="2"/>
              <a:buNone/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here to add bio text</a:t>
            </a:r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43A53B52-0B1F-2308-191B-DC4EF52A0FD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550694" y="3352799"/>
            <a:ext cx="6136105" cy="17526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800" b="0" i="0" baseline="0">
                <a:solidFill>
                  <a:schemeClr val="accent6"/>
                </a:solidFill>
                <a:latin typeface="Cambria" panose="020405030504060302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F7BFE027-54CE-9F80-2431-94584193084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550694" y="3689349"/>
            <a:ext cx="6136105" cy="17526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200" b="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Role | Office | Phone # | @</a:t>
            </a:r>
            <a:r>
              <a:rPr lang="en-US" dirty="0" err="1"/>
              <a:t>jenner.com</a:t>
            </a:r>
            <a:endParaRPr lang="en-US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1AC35F9-D1E6-E0D9-245F-DB19D7E615E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9222" y="247453"/>
            <a:ext cx="8636000" cy="482374"/>
          </a:xfrm>
          <a:prstGeom prst="rect">
            <a:avLst/>
          </a:prstGeom>
        </p:spPr>
        <p:txBody>
          <a:bodyPr vert="horz" lIns="0" tIns="45720" rIns="91440" bIns="45720" rtlCol="0" anchor="t" anchorCtr="0">
            <a:noAutofit/>
          </a:bodyPr>
          <a:lstStyle/>
          <a:p>
            <a:r>
              <a:rPr lang="en-US" dirty="0"/>
              <a:t>Click to edit single line title</a:t>
            </a:r>
          </a:p>
        </p:txBody>
      </p:sp>
    </p:spTree>
    <p:extLst>
      <p:ext uri="{BB962C8B-B14F-4D97-AF65-F5344CB8AC3E}">
        <p14:creationId xmlns:p14="http://schemas.microsoft.com/office/powerpoint/2010/main" val="432843682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Line Title - Standar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562EFFC-97F9-1D52-DD0A-5A19690D12E8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298450" y="1328468"/>
            <a:ext cx="8540750" cy="484373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itle Placeholder 1">
            <a:extLst>
              <a:ext uri="{FF2B5EF4-FFF2-40B4-BE49-F238E27FC236}">
                <a16:creationId xmlns:a16="http://schemas.microsoft.com/office/drawing/2014/main" id="{82CB7367-626D-4D00-D0FE-0E9AEEDDC0C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9222" y="247452"/>
            <a:ext cx="8539978" cy="895547"/>
          </a:xfrm>
          <a:prstGeom prst="rect">
            <a:avLst/>
          </a:prstGeom>
        </p:spPr>
        <p:txBody>
          <a:bodyPr vert="horz" lIns="0" tIns="45720" rIns="91440" bIns="45720" rtlCol="0" anchor="t" anchorCtr="0">
            <a:noAutofit/>
          </a:bodyPr>
          <a:lstStyle/>
          <a:p>
            <a:r>
              <a:rPr lang="en-US" dirty="0"/>
              <a:t>Click to edit two </a:t>
            </a:r>
            <a:br>
              <a:rPr lang="en-US" dirty="0"/>
            </a:br>
            <a:r>
              <a:rPr lang="en-US" dirty="0"/>
              <a:t>line line title</a:t>
            </a:r>
          </a:p>
        </p:txBody>
      </p:sp>
    </p:spTree>
    <p:extLst>
      <p:ext uri="{BB962C8B-B14F-4D97-AF65-F5344CB8AC3E}">
        <p14:creationId xmlns:p14="http://schemas.microsoft.com/office/powerpoint/2010/main" val="3460686946"/>
      </p:ext>
    </p:extLst>
  </p:cSld>
  <p:clrMapOvr>
    <a:masterClrMapping/>
  </p:clrMapOvr>
  <p:transition/>
  <p:extLst>
    <p:ext uri="{DCECCB84-F9BA-43D5-87BE-67443E8EF086}">
      <p15:sldGuideLst xmlns:p15="http://schemas.microsoft.com/office/powerpoint/2012/main">
        <p15:guide id="1" orient="horz" pos="696" userDrawn="1">
          <p15:clr>
            <a:srgbClr val="A4A3A4"/>
          </p15:clr>
        </p15:guide>
        <p15:guide id="2" orient="horz" pos="984" userDrawn="1">
          <p15:clr>
            <a:srgbClr val="A4A3A4"/>
          </p15:clr>
        </p15:guide>
        <p15:guide id="3" pos="168" userDrawn="1">
          <p15:clr>
            <a:srgbClr val="A4A3A4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o Page - 3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1" hasCustomPrompt="1"/>
          </p:nvPr>
        </p:nvSpPr>
        <p:spPr>
          <a:xfrm>
            <a:off x="304800" y="1031116"/>
            <a:ext cx="1371600" cy="1371600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anchor="ctr">
            <a:normAutofit/>
          </a:bodyPr>
          <a:lstStyle>
            <a:lvl1pPr marL="0" indent="0" algn="ctr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here to change picture</a:t>
            </a:r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4" hasCustomPrompt="1"/>
          </p:nvPr>
        </p:nvSpPr>
        <p:spPr>
          <a:xfrm>
            <a:off x="304800" y="2725358"/>
            <a:ext cx="1371600" cy="13716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anchor="ctr">
            <a:normAutofit/>
          </a:bodyPr>
          <a:lstStyle>
            <a:lvl1pPr marL="0" indent="0" algn="ctr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here to change picture</a:t>
            </a:r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5" hasCustomPrompt="1"/>
          </p:nvPr>
        </p:nvSpPr>
        <p:spPr>
          <a:xfrm>
            <a:off x="304800" y="4419600"/>
            <a:ext cx="1371600" cy="1371600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anchor="ctr">
            <a:normAutofit/>
          </a:bodyPr>
          <a:lstStyle>
            <a:lvl1pPr marL="0" indent="0" algn="ctr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here to change picture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F22F357B-7147-A508-6169-1F0D399F9116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1828800" y="1704217"/>
            <a:ext cx="7106422" cy="69849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200" baseline="0"/>
            </a:lvl1pPr>
            <a:lvl2pPr marL="457200" indent="0">
              <a:buNone/>
              <a:defRPr sz="1400"/>
            </a:lvl2pPr>
            <a:lvl3pPr marL="914400" indent="0">
              <a:spcBef>
                <a:spcPts val="600"/>
              </a:spcBef>
              <a:buClr>
                <a:schemeClr val="accent4"/>
              </a:buClr>
              <a:buFont typeface="Wingdings" pitchFamily="2" charset="2"/>
              <a:buNone/>
              <a:defRPr sz="1200"/>
            </a:lvl3pPr>
            <a:lvl4pPr marL="1371600" indent="0">
              <a:spcBef>
                <a:spcPts val="600"/>
              </a:spcBef>
              <a:buClr>
                <a:srgbClr val="F8971D"/>
              </a:buClr>
              <a:buFont typeface="Arial" pitchFamily="34" charset="0"/>
              <a:buNone/>
              <a:defRPr sz="1200"/>
            </a:lvl4pPr>
            <a:lvl5pPr marL="1828800" indent="0">
              <a:spcBef>
                <a:spcPts val="600"/>
              </a:spcBef>
              <a:buFont typeface="Symbol" panose="05050102010706020507" pitchFamily="18" charset="2"/>
              <a:buNone/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here to add bio text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F341E889-8462-1329-6E32-E1737CFC7528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1828800" y="1031116"/>
            <a:ext cx="7106422" cy="17526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600" b="0" i="0" baseline="0">
                <a:solidFill>
                  <a:schemeClr val="accent6"/>
                </a:solidFill>
                <a:latin typeface="Cambria" panose="020405030504060302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E259736F-C9D4-A82B-242A-F5829F2165A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828800" y="1367666"/>
            <a:ext cx="7106422" cy="17526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100" b="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Role | Office | Phone # | @</a:t>
            </a:r>
            <a:r>
              <a:rPr lang="en-US" dirty="0" err="1"/>
              <a:t>jenner.com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27B1ADBA-0DCC-E202-3712-447CADD54FE6}"/>
              </a:ext>
            </a:extLst>
          </p:cNvPr>
          <p:cNvSpPr>
            <a:spLocks noGrp="1"/>
          </p:cNvSpPr>
          <p:nvPr>
            <p:ph sz="half" idx="17" hasCustomPrompt="1"/>
          </p:nvPr>
        </p:nvSpPr>
        <p:spPr>
          <a:xfrm>
            <a:off x="1828800" y="3398459"/>
            <a:ext cx="7106422" cy="69849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200" baseline="0"/>
            </a:lvl1pPr>
            <a:lvl2pPr marL="457200" indent="0">
              <a:buNone/>
              <a:defRPr sz="1400"/>
            </a:lvl2pPr>
            <a:lvl3pPr marL="914400" indent="0">
              <a:spcBef>
                <a:spcPts val="600"/>
              </a:spcBef>
              <a:buClr>
                <a:schemeClr val="accent4"/>
              </a:buClr>
              <a:buFont typeface="Wingdings" pitchFamily="2" charset="2"/>
              <a:buNone/>
              <a:defRPr sz="1200"/>
            </a:lvl3pPr>
            <a:lvl4pPr marL="1371600" indent="0">
              <a:spcBef>
                <a:spcPts val="600"/>
              </a:spcBef>
              <a:buClr>
                <a:srgbClr val="F8971D"/>
              </a:buClr>
              <a:buFont typeface="Arial" pitchFamily="34" charset="0"/>
              <a:buNone/>
              <a:defRPr sz="1200"/>
            </a:lvl4pPr>
            <a:lvl5pPr marL="1828800" indent="0">
              <a:spcBef>
                <a:spcPts val="600"/>
              </a:spcBef>
              <a:buFont typeface="Symbol" panose="05050102010706020507" pitchFamily="18" charset="2"/>
              <a:buNone/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here to add bio text</a:t>
            </a:r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E0F0552F-4658-2E76-715A-8696E3BE6B1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828800" y="2725358"/>
            <a:ext cx="7106422" cy="17526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600" b="0" i="0" baseline="0">
                <a:solidFill>
                  <a:schemeClr val="accent6"/>
                </a:solidFill>
                <a:latin typeface="Cambria" panose="020405030504060302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35A106AB-20AD-87AB-32D1-EBF8C9A1B4F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828800" y="3061908"/>
            <a:ext cx="7106422" cy="17526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100" b="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Role | Office | Phone # | @</a:t>
            </a:r>
            <a:r>
              <a:rPr lang="en-US" dirty="0" err="1"/>
              <a:t>jenner.com</a:t>
            </a:r>
            <a:endParaRPr lang="en-US" dirty="0"/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B0E64D67-E2D8-9380-DD8F-3665857B61D2}"/>
              </a:ext>
            </a:extLst>
          </p:cNvPr>
          <p:cNvSpPr>
            <a:spLocks noGrp="1"/>
          </p:cNvSpPr>
          <p:nvPr>
            <p:ph sz="half" idx="20" hasCustomPrompt="1"/>
          </p:nvPr>
        </p:nvSpPr>
        <p:spPr>
          <a:xfrm>
            <a:off x="1828800" y="5092701"/>
            <a:ext cx="7106422" cy="69849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200" baseline="0"/>
            </a:lvl1pPr>
            <a:lvl2pPr marL="457200" indent="0">
              <a:buNone/>
              <a:defRPr sz="1400"/>
            </a:lvl2pPr>
            <a:lvl3pPr marL="914400" indent="0">
              <a:spcBef>
                <a:spcPts val="600"/>
              </a:spcBef>
              <a:buClr>
                <a:schemeClr val="accent4"/>
              </a:buClr>
              <a:buFont typeface="Wingdings" pitchFamily="2" charset="2"/>
              <a:buNone/>
              <a:defRPr sz="1200"/>
            </a:lvl3pPr>
            <a:lvl4pPr marL="1371600" indent="0">
              <a:spcBef>
                <a:spcPts val="600"/>
              </a:spcBef>
              <a:buClr>
                <a:srgbClr val="F8971D"/>
              </a:buClr>
              <a:buFont typeface="Arial" pitchFamily="34" charset="0"/>
              <a:buNone/>
              <a:defRPr sz="1200"/>
            </a:lvl4pPr>
            <a:lvl5pPr marL="1828800" indent="0">
              <a:spcBef>
                <a:spcPts val="600"/>
              </a:spcBef>
              <a:buFont typeface="Symbol" panose="05050102010706020507" pitchFamily="18" charset="2"/>
              <a:buNone/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here to add bio text</a:t>
            </a:r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76792A7B-B99E-5B16-907D-7D53CDC4C862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828800" y="4419600"/>
            <a:ext cx="7106422" cy="17526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600" b="0" i="0" baseline="0">
                <a:solidFill>
                  <a:schemeClr val="accent6"/>
                </a:solidFill>
                <a:latin typeface="Cambria" panose="020405030504060302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6F2BD223-3EB6-0264-F8F9-7E6D21BA6CD2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828800" y="4756150"/>
            <a:ext cx="7106422" cy="17526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100" b="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Role | Office | Phone # | @</a:t>
            </a:r>
            <a:r>
              <a:rPr lang="en-US" dirty="0" err="1"/>
              <a:t>jenner.com</a:t>
            </a:r>
            <a:endParaRPr lang="en-US" dirty="0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1A8AC6B9-D966-23A0-EE28-2B4E8892905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9222" y="247453"/>
            <a:ext cx="8636000" cy="482374"/>
          </a:xfrm>
          <a:prstGeom prst="rect">
            <a:avLst/>
          </a:prstGeom>
        </p:spPr>
        <p:txBody>
          <a:bodyPr vert="horz" lIns="0" tIns="45720" rIns="91440" bIns="45720" rtlCol="0" anchor="t" anchorCtr="0">
            <a:noAutofit/>
          </a:bodyPr>
          <a:lstStyle/>
          <a:p>
            <a:r>
              <a:rPr lang="en-US" dirty="0"/>
              <a:t>Click to edit single line title</a:t>
            </a:r>
          </a:p>
        </p:txBody>
      </p:sp>
    </p:spTree>
    <p:extLst>
      <p:ext uri="{BB962C8B-B14F-4D97-AF65-F5344CB8AC3E}">
        <p14:creationId xmlns:p14="http://schemas.microsoft.com/office/powerpoint/2010/main" val="4028220146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o Page - 4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1" hasCustomPrompt="1"/>
          </p:nvPr>
        </p:nvSpPr>
        <p:spPr>
          <a:xfrm>
            <a:off x="304800" y="1089547"/>
            <a:ext cx="1371600" cy="1371600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anchor="ctr">
            <a:normAutofit/>
          </a:bodyPr>
          <a:lstStyle>
            <a:lvl1pPr marL="0" indent="0" algn="ctr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here to change picture</a:t>
            </a:r>
          </a:p>
        </p:txBody>
      </p:sp>
      <p:sp>
        <p:nvSpPr>
          <p:cNvPr id="47" name="Picture Placeholder 3"/>
          <p:cNvSpPr>
            <a:spLocks noGrp="1"/>
          </p:cNvSpPr>
          <p:nvPr>
            <p:ph type="pic" sz="quarter" idx="39" hasCustomPrompt="1"/>
          </p:nvPr>
        </p:nvSpPr>
        <p:spPr>
          <a:xfrm>
            <a:off x="4696211" y="1101641"/>
            <a:ext cx="1371600" cy="13716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anchor="ctr">
            <a:normAutofit/>
          </a:bodyPr>
          <a:lstStyle>
            <a:lvl1pPr marL="0" indent="0" algn="ctr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here to change picture</a:t>
            </a:r>
          </a:p>
        </p:txBody>
      </p:sp>
      <p:sp>
        <p:nvSpPr>
          <p:cNvPr id="45" name="Picture Placeholder 3">
            <a:extLst>
              <a:ext uri="{FF2B5EF4-FFF2-40B4-BE49-F238E27FC236}">
                <a16:creationId xmlns:a16="http://schemas.microsoft.com/office/drawing/2014/main" id="{31BAFF71-1405-924D-9C0B-DB9C5F87BB1A}"/>
              </a:ext>
            </a:extLst>
          </p:cNvPr>
          <p:cNvSpPr>
            <a:spLocks noGrp="1"/>
          </p:cNvSpPr>
          <p:nvPr>
            <p:ph type="pic" sz="quarter" idx="45" hasCustomPrompt="1"/>
          </p:nvPr>
        </p:nvSpPr>
        <p:spPr>
          <a:xfrm>
            <a:off x="304800" y="3670906"/>
            <a:ext cx="1371600" cy="1371600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anchor="ctr">
            <a:normAutofit/>
          </a:bodyPr>
          <a:lstStyle>
            <a:lvl1pPr marL="0" indent="0" algn="ctr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here to change picture</a:t>
            </a:r>
          </a:p>
        </p:txBody>
      </p:sp>
      <p:sp>
        <p:nvSpPr>
          <p:cNvPr id="46" name="Picture Placeholder 3">
            <a:extLst>
              <a:ext uri="{FF2B5EF4-FFF2-40B4-BE49-F238E27FC236}">
                <a16:creationId xmlns:a16="http://schemas.microsoft.com/office/drawing/2014/main" id="{47D07A7E-71D3-7145-AF82-C76293ED3252}"/>
              </a:ext>
            </a:extLst>
          </p:cNvPr>
          <p:cNvSpPr>
            <a:spLocks noGrp="1"/>
          </p:cNvSpPr>
          <p:nvPr>
            <p:ph type="pic" sz="quarter" idx="46" hasCustomPrompt="1"/>
          </p:nvPr>
        </p:nvSpPr>
        <p:spPr>
          <a:xfrm>
            <a:off x="4696211" y="3683000"/>
            <a:ext cx="1371600" cy="13716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anchor="ctr">
            <a:normAutofit/>
          </a:bodyPr>
          <a:lstStyle>
            <a:lvl1pPr marL="0" indent="0" algn="ctr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here to change picture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D7830E93-0448-B6DD-37A5-C87B2F751024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1800611" y="1089547"/>
            <a:ext cx="2743200" cy="17526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600" b="0" i="0" baseline="0">
                <a:solidFill>
                  <a:schemeClr val="accent6"/>
                </a:solidFill>
                <a:latin typeface="Cambria" panose="020405030504060302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0DCA93D6-360D-1E00-AF9B-825AC83EFF16}"/>
              </a:ext>
            </a:extLst>
          </p:cNvPr>
          <p:cNvSpPr>
            <a:spLocks noGrp="1"/>
          </p:cNvSpPr>
          <p:nvPr>
            <p:ph sz="half" idx="50" hasCustomPrompt="1"/>
          </p:nvPr>
        </p:nvSpPr>
        <p:spPr>
          <a:xfrm>
            <a:off x="6192022" y="1915046"/>
            <a:ext cx="2743200" cy="121920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200" baseline="0"/>
            </a:lvl1pPr>
            <a:lvl2pPr marL="457200" indent="0">
              <a:buNone/>
              <a:defRPr sz="1400"/>
            </a:lvl2pPr>
            <a:lvl3pPr marL="914400" indent="0">
              <a:spcBef>
                <a:spcPts val="600"/>
              </a:spcBef>
              <a:buClr>
                <a:schemeClr val="accent4"/>
              </a:buClr>
              <a:buFont typeface="Wingdings" pitchFamily="2" charset="2"/>
              <a:buNone/>
              <a:defRPr sz="1200"/>
            </a:lvl3pPr>
            <a:lvl4pPr marL="1371600" indent="0">
              <a:spcBef>
                <a:spcPts val="600"/>
              </a:spcBef>
              <a:buClr>
                <a:srgbClr val="F8971D"/>
              </a:buClr>
              <a:buFont typeface="Arial" pitchFamily="34" charset="0"/>
              <a:buNone/>
              <a:defRPr sz="1200"/>
            </a:lvl4pPr>
            <a:lvl5pPr marL="1828800" indent="0">
              <a:spcBef>
                <a:spcPts val="600"/>
              </a:spcBef>
              <a:buFont typeface="Symbol" panose="05050102010706020507" pitchFamily="18" charset="2"/>
              <a:buNone/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here to add bio text</a:t>
            </a:r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1F16EC50-D898-11AE-6537-81294CB8480C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6192022" y="1089547"/>
            <a:ext cx="2743200" cy="17526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600" b="0" i="0" baseline="0">
                <a:solidFill>
                  <a:schemeClr val="accent6"/>
                </a:solidFill>
                <a:latin typeface="Cambria" panose="020405030504060302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6C13A7CD-4CD9-8360-AB15-D2A1FDB9984A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6192022" y="1345451"/>
            <a:ext cx="2743200" cy="488949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100" b="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Role | Office</a:t>
            </a:r>
            <a:br>
              <a:rPr lang="en-US" dirty="0"/>
            </a:br>
            <a:r>
              <a:rPr lang="en-US" dirty="0"/>
              <a:t>Phone # | @</a:t>
            </a:r>
            <a:r>
              <a:rPr lang="en-US" dirty="0" err="1"/>
              <a:t>jenner.com</a:t>
            </a:r>
            <a:endParaRPr lang="en-US" dirty="0"/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16FB0C6E-C170-ADAD-B4F1-38733CFE4E6A}"/>
              </a:ext>
            </a:extLst>
          </p:cNvPr>
          <p:cNvSpPr>
            <a:spLocks noGrp="1"/>
          </p:cNvSpPr>
          <p:nvPr>
            <p:ph sz="half" idx="55" hasCustomPrompt="1"/>
          </p:nvPr>
        </p:nvSpPr>
        <p:spPr>
          <a:xfrm>
            <a:off x="1800611" y="1915046"/>
            <a:ext cx="2743200" cy="121920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200" baseline="0"/>
            </a:lvl1pPr>
            <a:lvl2pPr marL="457200" indent="0">
              <a:buNone/>
              <a:defRPr sz="1400"/>
            </a:lvl2pPr>
            <a:lvl3pPr marL="914400" indent="0">
              <a:spcBef>
                <a:spcPts val="600"/>
              </a:spcBef>
              <a:buClr>
                <a:schemeClr val="accent4"/>
              </a:buClr>
              <a:buFont typeface="Wingdings" pitchFamily="2" charset="2"/>
              <a:buNone/>
              <a:defRPr sz="1200"/>
            </a:lvl3pPr>
            <a:lvl4pPr marL="1371600" indent="0">
              <a:spcBef>
                <a:spcPts val="600"/>
              </a:spcBef>
              <a:buClr>
                <a:srgbClr val="F8971D"/>
              </a:buClr>
              <a:buFont typeface="Arial" pitchFamily="34" charset="0"/>
              <a:buNone/>
              <a:defRPr sz="1200"/>
            </a:lvl4pPr>
            <a:lvl5pPr marL="1828800" indent="0">
              <a:spcBef>
                <a:spcPts val="600"/>
              </a:spcBef>
              <a:buFont typeface="Symbol" panose="05050102010706020507" pitchFamily="18" charset="2"/>
              <a:buNone/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here to add bio text</a:t>
            </a:r>
          </a:p>
        </p:txBody>
      </p:sp>
      <p:sp>
        <p:nvSpPr>
          <p:cNvPr id="24" name="Text Placeholder 4">
            <a:extLst>
              <a:ext uri="{FF2B5EF4-FFF2-40B4-BE49-F238E27FC236}">
                <a16:creationId xmlns:a16="http://schemas.microsoft.com/office/drawing/2014/main" id="{C80B3955-2BFA-B21D-0413-9D498BBF6107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1800611" y="1345451"/>
            <a:ext cx="2743200" cy="488949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100" b="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Role | Office</a:t>
            </a:r>
            <a:br>
              <a:rPr lang="en-US" dirty="0"/>
            </a:br>
            <a:r>
              <a:rPr lang="en-US" dirty="0"/>
              <a:t>Phone # | @</a:t>
            </a:r>
            <a:r>
              <a:rPr lang="en-US" dirty="0" err="1"/>
              <a:t>jenner.com</a:t>
            </a:r>
            <a:endParaRPr lang="en-US" dirty="0"/>
          </a:p>
        </p:txBody>
      </p:sp>
      <p:sp>
        <p:nvSpPr>
          <p:cNvPr id="32" name="Text Placeholder 4">
            <a:extLst>
              <a:ext uri="{FF2B5EF4-FFF2-40B4-BE49-F238E27FC236}">
                <a16:creationId xmlns:a16="http://schemas.microsoft.com/office/drawing/2014/main" id="{CF23B148-0B12-C67A-A052-43D944E7E3B2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1800611" y="3670300"/>
            <a:ext cx="2743200" cy="17526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600" b="0" i="0" baseline="0">
                <a:solidFill>
                  <a:schemeClr val="accent6"/>
                </a:solidFill>
                <a:latin typeface="Cambria" panose="020405030504060302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6A405E68-EE07-E3FC-E9D5-5C989EA2E0F5}"/>
              </a:ext>
            </a:extLst>
          </p:cNvPr>
          <p:cNvSpPr>
            <a:spLocks noGrp="1"/>
          </p:cNvSpPr>
          <p:nvPr>
            <p:ph sz="half" idx="58" hasCustomPrompt="1"/>
          </p:nvPr>
        </p:nvSpPr>
        <p:spPr>
          <a:xfrm>
            <a:off x="6192022" y="4495799"/>
            <a:ext cx="2743200" cy="121920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200" baseline="0"/>
            </a:lvl1pPr>
            <a:lvl2pPr marL="457200" indent="0">
              <a:buNone/>
              <a:defRPr sz="1400"/>
            </a:lvl2pPr>
            <a:lvl3pPr marL="914400" indent="0">
              <a:spcBef>
                <a:spcPts val="600"/>
              </a:spcBef>
              <a:buClr>
                <a:schemeClr val="accent4"/>
              </a:buClr>
              <a:buFont typeface="Wingdings" pitchFamily="2" charset="2"/>
              <a:buNone/>
              <a:defRPr sz="1200"/>
            </a:lvl3pPr>
            <a:lvl4pPr marL="1371600" indent="0">
              <a:spcBef>
                <a:spcPts val="600"/>
              </a:spcBef>
              <a:buClr>
                <a:srgbClr val="F8971D"/>
              </a:buClr>
              <a:buFont typeface="Arial" pitchFamily="34" charset="0"/>
              <a:buNone/>
              <a:defRPr sz="1200"/>
            </a:lvl4pPr>
            <a:lvl5pPr marL="1828800" indent="0">
              <a:spcBef>
                <a:spcPts val="600"/>
              </a:spcBef>
              <a:buFont typeface="Symbol" panose="05050102010706020507" pitchFamily="18" charset="2"/>
              <a:buNone/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here to add bio text</a:t>
            </a:r>
          </a:p>
        </p:txBody>
      </p:sp>
      <p:sp>
        <p:nvSpPr>
          <p:cNvPr id="35" name="Text Placeholder 4">
            <a:extLst>
              <a:ext uri="{FF2B5EF4-FFF2-40B4-BE49-F238E27FC236}">
                <a16:creationId xmlns:a16="http://schemas.microsoft.com/office/drawing/2014/main" id="{D3AA72F8-C787-F4E9-F2DD-E29EC320AE97}"/>
              </a:ext>
            </a:extLst>
          </p:cNvPr>
          <p:cNvSpPr>
            <a:spLocks noGrp="1"/>
          </p:cNvSpPr>
          <p:nvPr>
            <p:ph type="body" sz="quarter" idx="59" hasCustomPrompt="1"/>
          </p:nvPr>
        </p:nvSpPr>
        <p:spPr>
          <a:xfrm>
            <a:off x="6192022" y="3670300"/>
            <a:ext cx="2743200" cy="17526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600" b="0" i="0" baseline="0">
                <a:solidFill>
                  <a:schemeClr val="accent6"/>
                </a:solidFill>
                <a:latin typeface="Cambria" panose="020405030504060302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36" name="Text Placeholder 4">
            <a:extLst>
              <a:ext uri="{FF2B5EF4-FFF2-40B4-BE49-F238E27FC236}">
                <a16:creationId xmlns:a16="http://schemas.microsoft.com/office/drawing/2014/main" id="{B83A42AA-2488-E633-FD8B-2CB959590D4C}"/>
              </a:ext>
            </a:extLst>
          </p:cNvPr>
          <p:cNvSpPr>
            <a:spLocks noGrp="1"/>
          </p:cNvSpPr>
          <p:nvPr>
            <p:ph type="body" sz="quarter" idx="60" hasCustomPrompt="1"/>
          </p:nvPr>
        </p:nvSpPr>
        <p:spPr>
          <a:xfrm>
            <a:off x="6192022" y="3926204"/>
            <a:ext cx="2743200" cy="488949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100" b="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Role | Office</a:t>
            </a:r>
            <a:br>
              <a:rPr lang="en-US" dirty="0"/>
            </a:br>
            <a:r>
              <a:rPr lang="en-US" dirty="0"/>
              <a:t>Phone # | @</a:t>
            </a:r>
            <a:r>
              <a:rPr lang="en-US" dirty="0" err="1"/>
              <a:t>jenner.com</a:t>
            </a:r>
            <a:endParaRPr lang="en-US" dirty="0"/>
          </a:p>
        </p:txBody>
      </p:sp>
      <p:sp>
        <p:nvSpPr>
          <p:cNvPr id="37" name="Content Placeholder 3">
            <a:extLst>
              <a:ext uri="{FF2B5EF4-FFF2-40B4-BE49-F238E27FC236}">
                <a16:creationId xmlns:a16="http://schemas.microsoft.com/office/drawing/2014/main" id="{1C6826C2-29B8-FD31-478C-259B6C45FC43}"/>
              </a:ext>
            </a:extLst>
          </p:cNvPr>
          <p:cNvSpPr>
            <a:spLocks noGrp="1"/>
          </p:cNvSpPr>
          <p:nvPr>
            <p:ph sz="half" idx="61" hasCustomPrompt="1"/>
          </p:nvPr>
        </p:nvSpPr>
        <p:spPr>
          <a:xfrm>
            <a:off x="1800611" y="4495799"/>
            <a:ext cx="2743200" cy="121920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200" baseline="0"/>
            </a:lvl1pPr>
            <a:lvl2pPr marL="457200" indent="0">
              <a:buNone/>
              <a:defRPr sz="1400"/>
            </a:lvl2pPr>
            <a:lvl3pPr marL="914400" indent="0">
              <a:spcBef>
                <a:spcPts val="600"/>
              </a:spcBef>
              <a:buClr>
                <a:schemeClr val="accent4"/>
              </a:buClr>
              <a:buFont typeface="Wingdings" pitchFamily="2" charset="2"/>
              <a:buNone/>
              <a:defRPr sz="1200"/>
            </a:lvl3pPr>
            <a:lvl4pPr marL="1371600" indent="0">
              <a:spcBef>
                <a:spcPts val="600"/>
              </a:spcBef>
              <a:buClr>
                <a:srgbClr val="F8971D"/>
              </a:buClr>
              <a:buFont typeface="Arial" pitchFamily="34" charset="0"/>
              <a:buNone/>
              <a:defRPr sz="1200"/>
            </a:lvl4pPr>
            <a:lvl5pPr marL="1828800" indent="0">
              <a:spcBef>
                <a:spcPts val="600"/>
              </a:spcBef>
              <a:buFont typeface="Symbol" panose="05050102010706020507" pitchFamily="18" charset="2"/>
              <a:buNone/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here to add bio text</a:t>
            </a:r>
          </a:p>
        </p:txBody>
      </p:sp>
      <p:sp>
        <p:nvSpPr>
          <p:cNvPr id="38" name="Text Placeholder 4">
            <a:extLst>
              <a:ext uri="{FF2B5EF4-FFF2-40B4-BE49-F238E27FC236}">
                <a16:creationId xmlns:a16="http://schemas.microsoft.com/office/drawing/2014/main" id="{17FD0D27-EE78-A542-A213-F56D3908BB71}"/>
              </a:ext>
            </a:extLst>
          </p:cNvPr>
          <p:cNvSpPr>
            <a:spLocks noGrp="1"/>
          </p:cNvSpPr>
          <p:nvPr>
            <p:ph type="body" sz="quarter" idx="62" hasCustomPrompt="1"/>
          </p:nvPr>
        </p:nvSpPr>
        <p:spPr>
          <a:xfrm>
            <a:off x="1800611" y="3926204"/>
            <a:ext cx="2743200" cy="488949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100" b="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Role | Office</a:t>
            </a:r>
            <a:br>
              <a:rPr lang="en-US" dirty="0"/>
            </a:br>
            <a:r>
              <a:rPr lang="en-US" dirty="0"/>
              <a:t>Phone # | @</a:t>
            </a:r>
            <a:r>
              <a:rPr lang="en-US" dirty="0" err="1"/>
              <a:t>jenner.com</a:t>
            </a:r>
            <a:endParaRPr lang="en-US" dirty="0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4BBEC07D-4BA5-9243-E196-59EA3554ECB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9222" y="247453"/>
            <a:ext cx="8636000" cy="482374"/>
          </a:xfrm>
          <a:prstGeom prst="rect">
            <a:avLst/>
          </a:prstGeom>
        </p:spPr>
        <p:txBody>
          <a:bodyPr vert="horz" lIns="0" tIns="45720" rIns="91440" bIns="45720" rtlCol="0" anchor="t" anchorCtr="0">
            <a:noAutofit/>
          </a:bodyPr>
          <a:lstStyle/>
          <a:p>
            <a:r>
              <a:rPr lang="en-US" dirty="0"/>
              <a:t>Click to edit single line title</a:t>
            </a:r>
          </a:p>
        </p:txBody>
      </p:sp>
    </p:spTree>
    <p:extLst>
      <p:ext uri="{BB962C8B-B14F-4D97-AF65-F5344CB8AC3E}">
        <p14:creationId xmlns:p14="http://schemas.microsoft.com/office/powerpoint/2010/main" val="2702689187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Page - All Equ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icture Placeholder 3"/>
          <p:cNvSpPr>
            <a:spLocks noGrp="1"/>
          </p:cNvSpPr>
          <p:nvPr>
            <p:ph type="pic" sz="quarter" idx="38" hasCustomPrompt="1"/>
          </p:nvPr>
        </p:nvSpPr>
        <p:spPr>
          <a:xfrm>
            <a:off x="298218" y="1000039"/>
            <a:ext cx="1033272" cy="1033272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anchor="ctr">
            <a:normAutofit/>
          </a:bodyPr>
          <a:lstStyle>
            <a:lvl1pPr marL="0" indent="0" algn="ctr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here to change picture</a:t>
            </a:r>
          </a:p>
        </p:txBody>
      </p:sp>
      <p:sp>
        <p:nvSpPr>
          <p:cNvPr id="57" name="Picture Placeholder 3"/>
          <p:cNvSpPr>
            <a:spLocks noGrp="1"/>
          </p:cNvSpPr>
          <p:nvPr>
            <p:ph type="pic" sz="quarter" idx="39" hasCustomPrompt="1"/>
          </p:nvPr>
        </p:nvSpPr>
        <p:spPr>
          <a:xfrm>
            <a:off x="1536803" y="1000039"/>
            <a:ext cx="1033272" cy="1033272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anchor="ctr">
            <a:normAutofit/>
          </a:bodyPr>
          <a:lstStyle>
            <a:lvl1pPr marL="0" indent="0" algn="ctr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here to change picture</a:t>
            </a:r>
          </a:p>
        </p:txBody>
      </p:sp>
      <p:sp>
        <p:nvSpPr>
          <p:cNvPr id="58" name="Picture Placeholder 3"/>
          <p:cNvSpPr>
            <a:spLocks noGrp="1"/>
          </p:cNvSpPr>
          <p:nvPr>
            <p:ph type="pic" sz="quarter" idx="40" hasCustomPrompt="1"/>
          </p:nvPr>
        </p:nvSpPr>
        <p:spPr>
          <a:xfrm>
            <a:off x="2775388" y="1000039"/>
            <a:ext cx="1033272" cy="1033272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anchor="ctr">
            <a:normAutofit/>
          </a:bodyPr>
          <a:lstStyle>
            <a:lvl1pPr marL="0" indent="0" algn="ctr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here to change picture</a:t>
            </a:r>
          </a:p>
        </p:txBody>
      </p:sp>
      <p:sp>
        <p:nvSpPr>
          <p:cNvPr id="59" name="Picture Placeholder 3"/>
          <p:cNvSpPr>
            <a:spLocks noGrp="1"/>
          </p:cNvSpPr>
          <p:nvPr>
            <p:ph type="pic" sz="quarter" idx="41" hasCustomPrompt="1"/>
          </p:nvPr>
        </p:nvSpPr>
        <p:spPr>
          <a:xfrm>
            <a:off x="4013973" y="1000039"/>
            <a:ext cx="1033272" cy="1033272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anchor="ctr">
            <a:normAutofit/>
          </a:bodyPr>
          <a:lstStyle>
            <a:lvl1pPr marL="0" indent="0" algn="ctr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here to change picture</a:t>
            </a:r>
          </a:p>
        </p:txBody>
      </p:sp>
      <p:sp>
        <p:nvSpPr>
          <p:cNvPr id="60" name="Picture Placeholder 3"/>
          <p:cNvSpPr>
            <a:spLocks noGrp="1"/>
          </p:cNvSpPr>
          <p:nvPr>
            <p:ph type="pic" sz="quarter" idx="42" hasCustomPrompt="1"/>
          </p:nvPr>
        </p:nvSpPr>
        <p:spPr>
          <a:xfrm>
            <a:off x="5252558" y="1000039"/>
            <a:ext cx="1033272" cy="1033272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anchor="ctr">
            <a:normAutofit/>
          </a:bodyPr>
          <a:lstStyle>
            <a:lvl1pPr marL="0" indent="0" algn="ctr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here to change picture</a:t>
            </a:r>
          </a:p>
        </p:txBody>
      </p:sp>
      <p:sp>
        <p:nvSpPr>
          <p:cNvPr id="61" name="Picture Placeholder 3"/>
          <p:cNvSpPr>
            <a:spLocks noGrp="1"/>
          </p:cNvSpPr>
          <p:nvPr>
            <p:ph type="pic" sz="quarter" idx="43" hasCustomPrompt="1"/>
          </p:nvPr>
        </p:nvSpPr>
        <p:spPr>
          <a:xfrm>
            <a:off x="6491143" y="1000039"/>
            <a:ext cx="1033272" cy="1033272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anchor="ctr">
            <a:normAutofit/>
          </a:bodyPr>
          <a:lstStyle>
            <a:lvl1pPr marL="0" indent="0" algn="ctr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here to change picture</a:t>
            </a:r>
          </a:p>
        </p:txBody>
      </p:sp>
      <p:sp>
        <p:nvSpPr>
          <p:cNvPr id="62" name="Picture Placeholder 3"/>
          <p:cNvSpPr>
            <a:spLocks noGrp="1"/>
          </p:cNvSpPr>
          <p:nvPr>
            <p:ph type="pic" sz="quarter" idx="44" hasCustomPrompt="1"/>
          </p:nvPr>
        </p:nvSpPr>
        <p:spPr>
          <a:xfrm>
            <a:off x="7729728" y="1000039"/>
            <a:ext cx="1033272" cy="1033272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anchor="ctr">
            <a:normAutofit/>
          </a:bodyPr>
          <a:lstStyle>
            <a:lvl1pPr marL="0" indent="0" algn="ctr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here to change picture</a:t>
            </a:r>
          </a:p>
        </p:txBody>
      </p:sp>
      <p:sp>
        <p:nvSpPr>
          <p:cNvPr id="46" name="Text Placeholder 4">
            <a:extLst>
              <a:ext uri="{FF2B5EF4-FFF2-40B4-BE49-F238E27FC236}">
                <a16:creationId xmlns:a16="http://schemas.microsoft.com/office/drawing/2014/main" id="{8CCCDAA6-6717-CA45-8B52-9EF0AFA4A4FF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298218" y="2114402"/>
            <a:ext cx="1033272" cy="428125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indent="0" algn="ctr">
              <a:buNone/>
              <a:defRPr sz="1100" b="0" i="0" baseline="0">
                <a:solidFill>
                  <a:schemeClr val="tx1"/>
                </a:solidFill>
                <a:latin typeface="Cambria" panose="020405030504060302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7" name="Text Placeholder 4">
            <a:extLst>
              <a:ext uri="{FF2B5EF4-FFF2-40B4-BE49-F238E27FC236}">
                <a16:creationId xmlns:a16="http://schemas.microsoft.com/office/drawing/2014/main" id="{4861ED0D-CE86-7649-8198-CBA5687FB780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1536803" y="2114402"/>
            <a:ext cx="1033272" cy="428125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indent="0" algn="ctr">
              <a:buNone/>
              <a:defRPr sz="1100" b="0" i="0" baseline="0">
                <a:solidFill>
                  <a:schemeClr val="tx1"/>
                </a:solidFill>
                <a:latin typeface="Cambria" panose="020405030504060302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48" name="Text Placeholder 4">
            <a:extLst>
              <a:ext uri="{FF2B5EF4-FFF2-40B4-BE49-F238E27FC236}">
                <a16:creationId xmlns:a16="http://schemas.microsoft.com/office/drawing/2014/main" id="{35296273-09A2-CF43-A551-54FC7A771CA1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2775388" y="2114402"/>
            <a:ext cx="1033272" cy="428125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indent="0" algn="ctr">
              <a:buNone/>
              <a:defRPr sz="1100" b="0" i="0" baseline="0">
                <a:solidFill>
                  <a:schemeClr val="tx1"/>
                </a:solidFill>
                <a:latin typeface="Cambria" panose="020405030504060302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49" name="Text Placeholder 4">
            <a:extLst>
              <a:ext uri="{FF2B5EF4-FFF2-40B4-BE49-F238E27FC236}">
                <a16:creationId xmlns:a16="http://schemas.microsoft.com/office/drawing/2014/main" id="{0669372B-191B-BA4C-A35F-9CB694DC9CE1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4013973" y="2114402"/>
            <a:ext cx="1033272" cy="428125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indent="0" algn="ctr">
              <a:buNone/>
              <a:defRPr sz="1100" b="0" i="0" baseline="0">
                <a:solidFill>
                  <a:schemeClr val="tx1"/>
                </a:solidFill>
                <a:latin typeface="Cambria" panose="020405030504060302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50" name="Text Placeholder 4">
            <a:extLst>
              <a:ext uri="{FF2B5EF4-FFF2-40B4-BE49-F238E27FC236}">
                <a16:creationId xmlns:a16="http://schemas.microsoft.com/office/drawing/2014/main" id="{A189AC43-09B4-5846-BC4F-30E02A75B96B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5252558" y="2114402"/>
            <a:ext cx="1033272" cy="428125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indent="0" algn="ctr">
              <a:buNone/>
              <a:defRPr sz="1100" b="0" i="0" baseline="0">
                <a:solidFill>
                  <a:schemeClr val="tx1"/>
                </a:solidFill>
                <a:latin typeface="Cambria" panose="020405030504060302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51" name="Text Placeholder 4">
            <a:extLst>
              <a:ext uri="{FF2B5EF4-FFF2-40B4-BE49-F238E27FC236}">
                <a16:creationId xmlns:a16="http://schemas.microsoft.com/office/drawing/2014/main" id="{0CADAD78-E3CE-054F-8AC8-968E6B8B0060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6491143" y="2114402"/>
            <a:ext cx="1033272" cy="428125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indent="0" algn="ctr">
              <a:buNone/>
              <a:defRPr sz="1100" b="0" i="0" baseline="0">
                <a:solidFill>
                  <a:schemeClr val="tx1"/>
                </a:solidFill>
                <a:latin typeface="Cambria" panose="020405030504060302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52" name="Text Placeholder 4">
            <a:extLst>
              <a:ext uri="{FF2B5EF4-FFF2-40B4-BE49-F238E27FC236}">
                <a16:creationId xmlns:a16="http://schemas.microsoft.com/office/drawing/2014/main" id="{50AC1297-F684-2546-AE53-7CCE229C2B60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7729728" y="2114402"/>
            <a:ext cx="1033272" cy="428125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indent="0" algn="ctr">
              <a:buNone/>
              <a:defRPr sz="1100" b="0" i="0" baseline="0">
                <a:solidFill>
                  <a:schemeClr val="tx1"/>
                </a:solidFill>
                <a:latin typeface="Cambria" panose="020405030504060302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53" name="Picture Placeholder 3">
            <a:extLst>
              <a:ext uri="{FF2B5EF4-FFF2-40B4-BE49-F238E27FC236}">
                <a16:creationId xmlns:a16="http://schemas.microsoft.com/office/drawing/2014/main" id="{46FB3BA8-1A48-2A4E-9A08-EA0147313C32}"/>
              </a:ext>
            </a:extLst>
          </p:cNvPr>
          <p:cNvSpPr>
            <a:spLocks noGrp="1"/>
          </p:cNvSpPr>
          <p:nvPr>
            <p:ph type="pic" sz="quarter" idx="53" hasCustomPrompt="1"/>
          </p:nvPr>
        </p:nvSpPr>
        <p:spPr>
          <a:xfrm>
            <a:off x="298218" y="2738675"/>
            <a:ext cx="1033272" cy="1033272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anchor="ctr">
            <a:normAutofit/>
          </a:bodyPr>
          <a:lstStyle>
            <a:lvl1pPr marL="0" indent="0" algn="ctr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here to change picture</a:t>
            </a:r>
          </a:p>
        </p:txBody>
      </p:sp>
      <p:sp>
        <p:nvSpPr>
          <p:cNvPr id="54" name="Picture Placeholder 3">
            <a:extLst>
              <a:ext uri="{FF2B5EF4-FFF2-40B4-BE49-F238E27FC236}">
                <a16:creationId xmlns:a16="http://schemas.microsoft.com/office/drawing/2014/main" id="{5BFB4F6E-B7CD-3046-971D-A00F2BA240CE}"/>
              </a:ext>
            </a:extLst>
          </p:cNvPr>
          <p:cNvSpPr>
            <a:spLocks noGrp="1"/>
          </p:cNvSpPr>
          <p:nvPr>
            <p:ph type="pic" sz="quarter" idx="54" hasCustomPrompt="1"/>
          </p:nvPr>
        </p:nvSpPr>
        <p:spPr>
          <a:xfrm>
            <a:off x="1536803" y="2738675"/>
            <a:ext cx="1033272" cy="1033272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anchor="ctr">
            <a:normAutofit/>
          </a:bodyPr>
          <a:lstStyle>
            <a:lvl1pPr marL="0" indent="0" algn="ctr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here to change picture</a:t>
            </a:r>
          </a:p>
        </p:txBody>
      </p:sp>
      <p:sp>
        <p:nvSpPr>
          <p:cNvPr id="55" name="Picture Placeholder 3">
            <a:extLst>
              <a:ext uri="{FF2B5EF4-FFF2-40B4-BE49-F238E27FC236}">
                <a16:creationId xmlns:a16="http://schemas.microsoft.com/office/drawing/2014/main" id="{D510F96C-104A-2041-83AF-AB69A40C2A22}"/>
              </a:ext>
            </a:extLst>
          </p:cNvPr>
          <p:cNvSpPr>
            <a:spLocks noGrp="1"/>
          </p:cNvSpPr>
          <p:nvPr>
            <p:ph type="pic" sz="quarter" idx="55" hasCustomPrompt="1"/>
          </p:nvPr>
        </p:nvSpPr>
        <p:spPr>
          <a:xfrm>
            <a:off x="2775388" y="2738675"/>
            <a:ext cx="1033272" cy="1033272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anchor="ctr">
            <a:normAutofit/>
          </a:bodyPr>
          <a:lstStyle>
            <a:lvl1pPr marL="0" indent="0" algn="ctr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here to change picture</a:t>
            </a:r>
          </a:p>
        </p:txBody>
      </p:sp>
      <p:sp>
        <p:nvSpPr>
          <p:cNvPr id="64" name="Picture Placeholder 3">
            <a:extLst>
              <a:ext uri="{FF2B5EF4-FFF2-40B4-BE49-F238E27FC236}">
                <a16:creationId xmlns:a16="http://schemas.microsoft.com/office/drawing/2014/main" id="{44733F72-327A-BB4C-B7B6-B5B070929F71}"/>
              </a:ext>
            </a:extLst>
          </p:cNvPr>
          <p:cNvSpPr>
            <a:spLocks noGrp="1"/>
          </p:cNvSpPr>
          <p:nvPr>
            <p:ph type="pic" sz="quarter" idx="56" hasCustomPrompt="1"/>
          </p:nvPr>
        </p:nvSpPr>
        <p:spPr>
          <a:xfrm>
            <a:off x="4013973" y="2738675"/>
            <a:ext cx="1033272" cy="1033272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anchor="ctr">
            <a:normAutofit/>
          </a:bodyPr>
          <a:lstStyle>
            <a:lvl1pPr marL="0" indent="0" algn="ctr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here to change picture</a:t>
            </a:r>
          </a:p>
        </p:txBody>
      </p:sp>
      <p:sp>
        <p:nvSpPr>
          <p:cNvPr id="65" name="Picture Placeholder 3">
            <a:extLst>
              <a:ext uri="{FF2B5EF4-FFF2-40B4-BE49-F238E27FC236}">
                <a16:creationId xmlns:a16="http://schemas.microsoft.com/office/drawing/2014/main" id="{E80E6808-B33D-0146-85F4-AFC69DAC07C1}"/>
              </a:ext>
            </a:extLst>
          </p:cNvPr>
          <p:cNvSpPr>
            <a:spLocks noGrp="1"/>
          </p:cNvSpPr>
          <p:nvPr>
            <p:ph type="pic" sz="quarter" idx="57" hasCustomPrompt="1"/>
          </p:nvPr>
        </p:nvSpPr>
        <p:spPr>
          <a:xfrm>
            <a:off x="5252558" y="2738675"/>
            <a:ext cx="1033272" cy="1033272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anchor="ctr">
            <a:normAutofit/>
          </a:bodyPr>
          <a:lstStyle>
            <a:lvl1pPr marL="0" indent="0" algn="ctr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here to change picture</a:t>
            </a:r>
          </a:p>
        </p:txBody>
      </p:sp>
      <p:sp>
        <p:nvSpPr>
          <p:cNvPr id="66" name="Picture Placeholder 3">
            <a:extLst>
              <a:ext uri="{FF2B5EF4-FFF2-40B4-BE49-F238E27FC236}">
                <a16:creationId xmlns:a16="http://schemas.microsoft.com/office/drawing/2014/main" id="{9A4CE01A-B547-9F4C-8B4A-2B9E0AD206EA}"/>
              </a:ext>
            </a:extLst>
          </p:cNvPr>
          <p:cNvSpPr>
            <a:spLocks noGrp="1"/>
          </p:cNvSpPr>
          <p:nvPr>
            <p:ph type="pic" sz="quarter" idx="58" hasCustomPrompt="1"/>
          </p:nvPr>
        </p:nvSpPr>
        <p:spPr>
          <a:xfrm>
            <a:off x="6491143" y="2738675"/>
            <a:ext cx="1033272" cy="1033272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anchor="ctr">
            <a:normAutofit/>
          </a:bodyPr>
          <a:lstStyle>
            <a:lvl1pPr marL="0" indent="0" algn="ctr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here to change picture</a:t>
            </a:r>
          </a:p>
        </p:txBody>
      </p:sp>
      <p:sp>
        <p:nvSpPr>
          <p:cNvPr id="67" name="Picture Placeholder 3">
            <a:extLst>
              <a:ext uri="{FF2B5EF4-FFF2-40B4-BE49-F238E27FC236}">
                <a16:creationId xmlns:a16="http://schemas.microsoft.com/office/drawing/2014/main" id="{5C234B7C-E408-994F-A268-50396557AFF4}"/>
              </a:ext>
            </a:extLst>
          </p:cNvPr>
          <p:cNvSpPr>
            <a:spLocks noGrp="1"/>
          </p:cNvSpPr>
          <p:nvPr>
            <p:ph type="pic" sz="quarter" idx="59" hasCustomPrompt="1"/>
          </p:nvPr>
        </p:nvSpPr>
        <p:spPr>
          <a:xfrm>
            <a:off x="7729728" y="2738675"/>
            <a:ext cx="1033272" cy="1033272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anchor="ctr">
            <a:normAutofit/>
          </a:bodyPr>
          <a:lstStyle>
            <a:lvl1pPr marL="0" indent="0" algn="ctr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here to change picture</a:t>
            </a:r>
          </a:p>
        </p:txBody>
      </p:sp>
      <p:sp>
        <p:nvSpPr>
          <p:cNvPr id="68" name="Text Placeholder 4">
            <a:extLst>
              <a:ext uri="{FF2B5EF4-FFF2-40B4-BE49-F238E27FC236}">
                <a16:creationId xmlns:a16="http://schemas.microsoft.com/office/drawing/2014/main" id="{BA8EF3E7-EEF5-AE46-BB05-BC0A1BB7E4B5}"/>
              </a:ext>
            </a:extLst>
          </p:cNvPr>
          <p:cNvSpPr>
            <a:spLocks noGrp="1"/>
          </p:cNvSpPr>
          <p:nvPr>
            <p:ph type="body" sz="quarter" idx="60" hasCustomPrompt="1"/>
          </p:nvPr>
        </p:nvSpPr>
        <p:spPr>
          <a:xfrm>
            <a:off x="298218" y="3853038"/>
            <a:ext cx="1033272" cy="428125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indent="0" algn="ctr">
              <a:buNone/>
              <a:defRPr sz="1100" b="0" i="0" baseline="0">
                <a:solidFill>
                  <a:schemeClr val="tx1"/>
                </a:solidFill>
                <a:latin typeface="Cambria" panose="020405030504060302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69" name="Text Placeholder 4">
            <a:extLst>
              <a:ext uri="{FF2B5EF4-FFF2-40B4-BE49-F238E27FC236}">
                <a16:creationId xmlns:a16="http://schemas.microsoft.com/office/drawing/2014/main" id="{C03172D7-6EB8-CB49-938F-4B1DB6AFAF08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1536803" y="3853038"/>
            <a:ext cx="1033272" cy="428125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indent="0" algn="ctr">
              <a:buNone/>
              <a:defRPr sz="1100" b="0" i="0" baseline="0">
                <a:solidFill>
                  <a:schemeClr val="tx1"/>
                </a:solidFill>
                <a:latin typeface="Cambria" panose="020405030504060302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70" name="Text Placeholder 4">
            <a:extLst>
              <a:ext uri="{FF2B5EF4-FFF2-40B4-BE49-F238E27FC236}">
                <a16:creationId xmlns:a16="http://schemas.microsoft.com/office/drawing/2014/main" id="{A15908FD-6BAA-9846-BF0C-494BF49FBE8F}"/>
              </a:ext>
            </a:extLst>
          </p:cNvPr>
          <p:cNvSpPr>
            <a:spLocks noGrp="1"/>
          </p:cNvSpPr>
          <p:nvPr>
            <p:ph type="body" sz="quarter" idx="62" hasCustomPrompt="1"/>
          </p:nvPr>
        </p:nvSpPr>
        <p:spPr>
          <a:xfrm>
            <a:off x="2775388" y="3853038"/>
            <a:ext cx="1033272" cy="428125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indent="0" algn="ctr">
              <a:buNone/>
              <a:defRPr sz="1100" b="0" i="0" baseline="0">
                <a:solidFill>
                  <a:schemeClr val="tx1"/>
                </a:solidFill>
                <a:latin typeface="Cambria" panose="020405030504060302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78" name="Text Placeholder 4">
            <a:extLst>
              <a:ext uri="{FF2B5EF4-FFF2-40B4-BE49-F238E27FC236}">
                <a16:creationId xmlns:a16="http://schemas.microsoft.com/office/drawing/2014/main" id="{E87CBE4E-6E3F-944E-8BD6-10641CEF5172}"/>
              </a:ext>
            </a:extLst>
          </p:cNvPr>
          <p:cNvSpPr>
            <a:spLocks noGrp="1"/>
          </p:cNvSpPr>
          <p:nvPr>
            <p:ph type="body" sz="quarter" idx="63" hasCustomPrompt="1"/>
          </p:nvPr>
        </p:nvSpPr>
        <p:spPr>
          <a:xfrm>
            <a:off x="4013973" y="3853038"/>
            <a:ext cx="1033272" cy="428125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indent="0" algn="ctr">
              <a:buNone/>
              <a:defRPr sz="1100" b="0" i="0" baseline="0">
                <a:solidFill>
                  <a:schemeClr val="tx1"/>
                </a:solidFill>
                <a:latin typeface="Cambria" panose="020405030504060302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79" name="Text Placeholder 4">
            <a:extLst>
              <a:ext uri="{FF2B5EF4-FFF2-40B4-BE49-F238E27FC236}">
                <a16:creationId xmlns:a16="http://schemas.microsoft.com/office/drawing/2014/main" id="{2FC59FBF-CB62-AF48-B177-C3DEAD133179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5252558" y="3853038"/>
            <a:ext cx="1033272" cy="428125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indent="0" algn="ctr">
              <a:buNone/>
              <a:defRPr sz="1100" b="0" i="0" baseline="0">
                <a:solidFill>
                  <a:schemeClr val="tx1"/>
                </a:solidFill>
                <a:latin typeface="Cambria" panose="020405030504060302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80" name="Text Placeholder 4">
            <a:extLst>
              <a:ext uri="{FF2B5EF4-FFF2-40B4-BE49-F238E27FC236}">
                <a16:creationId xmlns:a16="http://schemas.microsoft.com/office/drawing/2014/main" id="{097A1B86-2F2F-9E44-89C7-C89BB0F3588C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6491143" y="3853038"/>
            <a:ext cx="1033272" cy="428125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indent="0" algn="ctr">
              <a:buNone/>
              <a:defRPr sz="1100" b="0" i="0" baseline="0">
                <a:solidFill>
                  <a:schemeClr val="tx1"/>
                </a:solidFill>
                <a:latin typeface="Cambria" panose="020405030504060302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81" name="Text Placeholder 4">
            <a:extLst>
              <a:ext uri="{FF2B5EF4-FFF2-40B4-BE49-F238E27FC236}">
                <a16:creationId xmlns:a16="http://schemas.microsoft.com/office/drawing/2014/main" id="{47C32EBC-8A75-F84D-817C-229FC2D5831B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7729728" y="3853038"/>
            <a:ext cx="1033272" cy="428125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indent="0" algn="ctr">
              <a:buNone/>
              <a:defRPr sz="1100" b="0" i="0" baseline="0">
                <a:solidFill>
                  <a:schemeClr val="tx1"/>
                </a:solidFill>
                <a:latin typeface="Cambria" panose="020405030504060302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82" name="Picture Placeholder 3">
            <a:extLst>
              <a:ext uri="{FF2B5EF4-FFF2-40B4-BE49-F238E27FC236}">
                <a16:creationId xmlns:a16="http://schemas.microsoft.com/office/drawing/2014/main" id="{9CB0CF5D-62C9-3241-9746-F1ECF1964E43}"/>
              </a:ext>
            </a:extLst>
          </p:cNvPr>
          <p:cNvSpPr>
            <a:spLocks noGrp="1"/>
          </p:cNvSpPr>
          <p:nvPr>
            <p:ph type="pic" sz="quarter" idx="67" hasCustomPrompt="1"/>
          </p:nvPr>
        </p:nvSpPr>
        <p:spPr>
          <a:xfrm>
            <a:off x="298218" y="4477312"/>
            <a:ext cx="1033272" cy="1033272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anchor="ctr">
            <a:normAutofit/>
          </a:bodyPr>
          <a:lstStyle>
            <a:lvl1pPr marL="0" indent="0" algn="ctr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here to change picture</a:t>
            </a:r>
          </a:p>
        </p:txBody>
      </p:sp>
      <p:sp>
        <p:nvSpPr>
          <p:cNvPr id="83" name="Picture Placeholder 3">
            <a:extLst>
              <a:ext uri="{FF2B5EF4-FFF2-40B4-BE49-F238E27FC236}">
                <a16:creationId xmlns:a16="http://schemas.microsoft.com/office/drawing/2014/main" id="{EEAD71B0-A126-7045-A483-058D64A46558}"/>
              </a:ext>
            </a:extLst>
          </p:cNvPr>
          <p:cNvSpPr>
            <a:spLocks noGrp="1"/>
          </p:cNvSpPr>
          <p:nvPr>
            <p:ph type="pic" sz="quarter" idx="68" hasCustomPrompt="1"/>
          </p:nvPr>
        </p:nvSpPr>
        <p:spPr>
          <a:xfrm>
            <a:off x="1536803" y="4477312"/>
            <a:ext cx="1033272" cy="1033272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anchor="ctr">
            <a:normAutofit/>
          </a:bodyPr>
          <a:lstStyle>
            <a:lvl1pPr marL="0" indent="0" algn="ctr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here to change picture</a:t>
            </a:r>
          </a:p>
        </p:txBody>
      </p:sp>
      <p:sp>
        <p:nvSpPr>
          <p:cNvPr id="84" name="Picture Placeholder 3">
            <a:extLst>
              <a:ext uri="{FF2B5EF4-FFF2-40B4-BE49-F238E27FC236}">
                <a16:creationId xmlns:a16="http://schemas.microsoft.com/office/drawing/2014/main" id="{97E0BC66-8292-6641-9A57-1D526F013B43}"/>
              </a:ext>
            </a:extLst>
          </p:cNvPr>
          <p:cNvSpPr>
            <a:spLocks noGrp="1"/>
          </p:cNvSpPr>
          <p:nvPr>
            <p:ph type="pic" sz="quarter" idx="69" hasCustomPrompt="1"/>
          </p:nvPr>
        </p:nvSpPr>
        <p:spPr>
          <a:xfrm>
            <a:off x="2775388" y="4477312"/>
            <a:ext cx="1033272" cy="1033272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anchor="ctr">
            <a:normAutofit/>
          </a:bodyPr>
          <a:lstStyle>
            <a:lvl1pPr marL="0" indent="0" algn="ctr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here to change picture</a:t>
            </a:r>
          </a:p>
        </p:txBody>
      </p:sp>
      <p:sp>
        <p:nvSpPr>
          <p:cNvPr id="85" name="Picture Placeholder 3">
            <a:extLst>
              <a:ext uri="{FF2B5EF4-FFF2-40B4-BE49-F238E27FC236}">
                <a16:creationId xmlns:a16="http://schemas.microsoft.com/office/drawing/2014/main" id="{A11462E2-F70A-DE4B-A855-7FF667BEB8A8}"/>
              </a:ext>
            </a:extLst>
          </p:cNvPr>
          <p:cNvSpPr>
            <a:spLocks noGrp="1"/>
          </p:cNvSpPr>
          <p:nvPr>
            <p:ph type="pic" sz="quarter" idx="70" hasCustomPrompt="1"/>
          </p:nvPr>
        </p:nvSpPr>
        <p:spPr>
          <a:xfrm>
            <a:off x="4013973" y="4477312"/>
            <a:ext cx="1033272" cy="1033272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anchor="ctr">
            <a:normAutofit/>
          </a:bodyPr>
          <a:lstStyle>
            <a:lvl1pPr marL="0" indent="0" algn="ctr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here to change picture</a:t>
            </a:r>
          </a:p>
        </p:txBody>
      </p:sp>
      <p:sp>
        <p:nvSpPr>
          <p:cNvPr id="86" name="Picture Placeholder 3">
            <a:extLst>
              <a:ext uri="{FF2B5EF4-FFF2-40B4-BE49-F238E27FC236}">
                <a16:creationId xmlns:a16="http://schemas.microsoft.com/office/drawing/2014/main" id="{E4DA8B65-54A2-3341-95A6-C23FB1785D28}"/>
              </a:ext>
            </a:extLst>
          </p:cNvPr>
          <p:cNvSpPr>
            <a:spLocks noGrp="1"/>
          </p:cNvSpPr>
          <p:nvPr>
            <p:ph type="pic" sz="quarter" idx="71" hasCustomPrompt="1"/>
          </p:nvPr>
        </p:nvSpPr>
        <p:spPr>
          <a:xfrm>
            <a:off x="5252558" y="4477312"/>
            <a:ext cx="1033272" cy="1033272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anchor="ctr">
            <a:normAutofit/>
          </a:bodyPr>
          <a:lstStyle>
            <a:lvl1pPr marL="0" indent="0" algn="ctr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here to change picture</a:t>
            </a:r>
          </a:p>
        </p:txBody>
      </p:sp>
      <p:sp>
        <p:nvSpPr>
          <p:cNvPr id="87" name="Picture Placeholder 3">
            <a:extLst>
              <a:ext uri="{FF2B5EF4-FFF2-40B4-BE49-F238E27FC236}">
                <a16:creationId xmlns:a16="http://schemas.microsoft.com/office/drawing/2014/main" id="{DE55D95F-459F-1440-8F3A-3AE428F39973}"/>
              </a:ext>
            </a:extLst>
          </p:cNvPr>
          <p:cNvSpPr>
            <a:spLocks noGrp="1"/>
          </p:cNvSpPr>
          <p:nvPr>
            <p:ph type="pic" sz="quarter" idx="72" hasCustomPrompt="1"/>
          </p:nvPr>
        </p:nvSpPr>
        <p:spPr>
          <a:xfrm>
            <a:off x="6491143" y="4477312"/>
            <a:ext cx="1033272" cy="1033272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anchor="ctr">
            <a:normAutofit/>
          </a:bodyPr>
          <a:lstStyle>
            <a:lvl1pPr marL="0" indent="0" algn="ctr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here to change picture</a:t>
            </a:r>
          </a:p>
        </p:txBody>
      </p:sp>
      <p:sp>
        <p:nvSpPr>
          <p:cNvPr id="88" name="Picture Placeholder 3">
            <a:extLst>
              <a:ext uri="{FF2B5EF4-FFF2-40B4-BE49-F238E27FC236}">
                <a16:creationId xmlns:a16="http://schemas.microsoft.com/office/drawing/2014/main" id="{2C9E1CDE-E8F3-CA47-89B7-EEE3A26C97A1}"/>
              </a:ext>
            </a:extLst>
          </p:cNvPr>
          <p:cNvSpPr>
            <a:spLocks noGrp="1"/>
          </p:cNvSpPr>
          <p:nvPr>
            <p:ph type="pic" sz="quarter" idx="73" hasCustomPrompt="1"/>
          </p:nvPr>
        </p:nvSpPr>
        <p:spPr>
          <a:xfrm>
            <a:off x="7729728" y="4477312"/>
            <a:ext cx="1033272" cy="1033272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anchor="ctr">
            <a:normAutofit/>
          </a:bodyPr>
          <a:lstStyle>
            <a:lvl1pPr marL="0" indent="0" algn="ctr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here to change picture</a:t>
            </a:r>
          </a:p>
        </p:txBody>
      </p:sp>
      <p:sp>
        <p:nvSpPr>
          <p:cNvPr id="89" name="Text Placeholder 4">
            <a:extLst>
              <a:ext uri="{FF2B5EF4-FFF2-40B4-BE49-F238E27FC236}">
                <a16:creationId xmlns:a16="http://schemas.microsoft.com/office/drawing/2014/main" id="{3140870A-1DE7-1A40-888B-8A1AAE075428}"/>
              </a:ext>
            </a:extLst>
          </p:cNvPr>
          <p:cNvSpPr>
            <a:spLocks noGrp="1"/>
          </p:cNvSpPr>
          <p:nvPr>
            <p:ph type="body" sz="quarter" idx="74" hasCustomPrompt="1"/>
          </p:nvPr>
        </p:nvSpPr>
        <p:spPr>
          <a:xfrm>
            <a:off x="298218" y="5591675"/>
            <a:ext cx="1033272" cy="428125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indent="0" algn="ctr">
              <a:buNone/>
              <a:defRPr sz="1100" b="0" i="0" baseline="0">
                <a:solidFill>
                  <a:schemeClr val="tx1"/>
                </a:solidFill>
                <a:latin typeface="Cambria" panose="020405030504060302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90" name="Text Placeholder 4">
            <a:extLst>
              <a:ext uri="{FF2B5EF4-FFF2-40B4-BE49-F238E27FC236}">
                <a16:creationId xmlns:a16="http://schemas.microsoft.com/office/drawing/2014/main" id="{6B008C9B-84DB-8049-8B5C-F15C5F3998A0}"/>
              </a:ext>
            </a:extLst>
          </p:cNvPr>
          <p:cNvSpPr>
            <a:spLocks noGrp="1"/>
          </p:cNvSpPr>
          <p:nvPr>
            <p:ph type="body" sz="quarter" idx="75" hasCustomPrompt="1"/>
          </p:nvPr>
        </p:nvSpPr>
        <p:spPr>
          <a:xfrm>
            <a:off x="1536803" y="5591675"/>
            <a:ext cx="1033272" cy="428125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indent="0" algn="ctr">
              <a:buNone/>
              <a:defRPr sz="1100" b="0" i="0" baseline="0">
                <a:solidFill>
                  <a:schemeClr val="tx1"/>
                </a:solidFill>
                <a:latin typeface="Cambria" panose="020405030504060302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91" name="Text Placeholder 4">
            <a:extLst>
              <a:ext uri="{FF2B5EF4-FFF2-40B4-BE49-F238E27FC236}">
                <a16:creationId xmlns:a16="http://schemas.microsoft.com/office/drawing/2014/main" id="{60D0DD11-E688-C443-8160-B92D94A67340}"/>
              </a:ext>
            </a:extLst>
          </p:cNvPr>
          <p:cNvSpPr>
            <a:spLocks noGrp="1"/>
          </p:cNvSpPr>
          <p:nvPr>
            <p:ph type="body" sz="quarter" idx="76" hasCustomPrompt="1"/>
          </p:nvPr>
        </p:nvSpPr>
        <p:spPr>
          <a:xfrm>
            <a:off x="2775388" y="5591675"/>
            <a:ext cx="1033272" cy="428125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indent="0" algn="ctr">
              <a:buNone/>
              <a:defRPr sz="1100" b="0" i="0" baseline="0">
                <a:solidFill>
                  <a:schemeClr val="tx1"/>
                </a:solidFill>
                <a:latin typeface="Cambria" panose="020405030504060302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92" name="Text Placeholder 4">
            <a:extLst>
              <a:ext uri="{FF2B5EF4-FFF2-40B4-BE49-F238E27FC236}">
                <a16:creationId xmlns:a16="http://schemas.microsoft.com/office/drawing/2014/main" id="{90ADF128-4A80-BF45-B828-171D2774E479}"/>
              </a:ext>
            </a:extLst>
          </p:cNvPr>
          <p:cNvSpPr>
            <a:spLocks noGrp="1"/>
          </p:cNvSpPr>
          <p:nvPr>
            <p:ph type="body" sz="quarter" idx="77" hasCustomPrompt="1"/>
          </p:nvPr>
        </p:nvSpPr>
        <p:spPr>
          <a:xfrm>
            <a:off x="4013973" y="5591675"/>
            <a:ext cx="1033272" cy="428125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indent="0" algn="ctr">
              <a:buNone/>
              <a:defRPr sz="1100" b="0" i="0" baseline="0">
                <a:solidFill>
                  <a:schemeClr val="tx1"/>
                </a:solidFill>
                <a:latin typeface="Cambria" panose="020405030504060302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93" name="Text Placeholder 4">
            <a:extLst>
              <a:ext uri="{FF2B5EF4-FFF2-40B4-BE49-F238E27FC236}">
                <a16:creationId xmlns:a16="http://schemas.microsoft.com/office/drawing/2014/main" id="{A806C2B0-B2A3-F14F-90AA-E634AC4CE169}"/>
              </a:ext>
            </a:extLst>
          </p:cNvPr>
          <p:cNvSpPr>
            <a:spLocks noGrp="1"/>
          </p:cNvSpPr>
          <p:nvPr>
            <p:ph type="body" sz="quarter" idx="78" hasCustomPrompt="1"/>
          </p:nvPr>
        </p:nvSpPr>
        <p:spPr>
          <a:xfrm>
            <a:off x="5252558" y="5591675"/>
            <a:ext cx="1033272" cy="428125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indent="0" algn="ctr">
              <a:buNone/>
              <a:defRPr sz="1100" b="0" i="0" baseline="0">
                <a:solidFill>
                  <a:schemeClr val="tx1"/>
                </a:solidFill>
                <a:latin typeface="Cambria" panose="020405030504060302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94" name="Text Placeholder 4">
            <a:extLst>
              <a:ext uri="{FF2B5EF4-FFF2-40B4-BE49-F238E27FC236}">
                <a16:creationId xmlns:a16="http://schemas.microsoft.com/office/drawing/2014/main" id="{71800B8A-9796-344B-BFAF-E0EF2C6FC0CD}"/>
              </a:ext>
            </a:extLst>
          </p:cNvPr>
          <p:cNvSpPr>
            <a:spLocks noGrp="1"/>
          </p:cNvSpPr>
          <p:nvPr>
            <p:ph type="body" sz="quarter" idx="79" hasCustomPrompt="1"/>
          </p:nvPr>
        </p:nvSpPr>
        <p:spPr>
          <a:xfrm>
            <a:off x="6491143" y="5591675"/>
            <a:ext cx="1033272" cy="428125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indent="0" algn="ctr">
              <a:buNone/>
              <a:defRPr sz="1100" b="0" i="0" baseline="0">
                <a:solidFill>
                  <a:schemeClr val="tx1"/>
                </a:solidFill>
                <a:latin typeface="Cambria" panose="020405030504060302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95" name="Text Placeholder 4">
            <a:extLst>
              <a:ext uri="{FF2B5EF4-FFF2-40B4-BE49-F238E27FC236}">
                <a16:creationId xmlns:a16="http://schemas.microsoft.com/office/drawing/2014/main" id="{52FB654F-F4CC-A24E-9D5E-F80426FF7FCF}"/>
              </a:ext>
            </a:extLst>
          </p:cNvPr>
          <p:cNvSpPr>
            <a:spLocks noGrp="1"/>
          </p:cNvSpPr>
          <p:nvPr>
            <p:ph type="body" sz="quarter" idx="80" hasCustomPrompt="1"/>
          </p:nvPr>
        </p:nvSpPr>
        <p:spPr>
          <a:xfrm>
            <a:off x="7729728" y="5591675"/>
            <a:ext cx="1033272" cy="428125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indent="0" algn="ctr">
              <a:buNone/>
              <a:defRPr sz="1100" b="0" i="0" baseline="0">
                <a:solidFill>
                  <a:schemeClr val="tx1"/>
                </a:solidFill>
                <a:latin typeface="Cambria" panose="020405030504060302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4ECE2691-946B-8A9E-1185-DEC03F86E69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9222" y="247453"/>
            <a:ext cx="8636000" cy="482374"/>
          </a:xfrm>
          <a:prstGeom prst="rect">
            <a:avLst/>
          </a:prstGeom>
        </p:spPr>
        <p:txBody>
          <a:bodyPr vert="horz" lIns="0" tIns="45720" rIns="91440" bIns="45720" rtlCol="0" anchor="t" anchorCtr="0">
            <a:noAutofit/>
          </a:bodyPr>
          <a:lstStyle/>
          <a:p>
            <a:r>
              <a:rPr lang="en-US" dirty="0"/>
              <a:t>Click to edit single line title</a:t>
            </a:r>
          </a:p>
        </p:txBody>
      </p:sp>
    </p:spTree>
    <p:extLst>
      <p:ext uri="{BB962C8B-B14F-4D97-AF65-F5344CB8AC3E}">
        <p14:creationId xmlns:p14="http://schemas.microsoft.com/office/powerpoint/2010/main" val="3138422617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2054492" y="3544239"/>
            <a:ext cx="2409926" cy="290513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 algn="ctr">
              <a:buNone/>
              <a:defRPr sz="1600" b="0" i="0" baseline="0">
                <a:solidFill>
                  <a:schemeClr val="tx2"/>
                </a:solidFill>
                <a:latin typeface="Cambria" panose="020405030504060302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1" hasCustomPrompt="1"/>
          </p:nvPr>
        </p:nvSpPr>
        <p:spPr>
          <a:xfrm>
            <a:off x="2684145" y="2238679"/>
            <a:ext cx="1150620" cy="1150620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anchor="ctr">
            <a:normAutofit/>
          </a:bodyPr>
          <a:lstStyle>
            <a:lvl1pPr marL="0" indent="0" algn="ctr">
              <a:buNone/>
              <a:defRPr sz="14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here to change picture</a:t>
            </a:r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14" hasCustomPrompt="1"/>
          </p:nvPr>
        </p:nvSpPr>
        <p:spPr>
          <a:xfrm>
            <a:off x="5309235" y="2238679"/>
            <a:ext cx="1150620" cy="115062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anchor="ctr">
            <a:normAutofit/>
          </a:bodyPr>
          <a:lstStyle>
            <a:lvl1pPr marL="0" indent="0" algn="ctr">
              <a:buNone/>
              <a:defRPr sz="14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here to change picture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4679582" y="3544239"/>
            <a:ext cx="2409926" cy="290513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 algn="ctr">
              <a:buNone/>
              <a:defRPr sz="1600" b="0" i="0" baseline="0">
                <a:solidFill>
                  <a:schemeClr val="tx2"/>
                </a:solidFill>
                <a:latin typeface="Cambria" panose="020405030504060302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11" name="Content Placeholder 3"/>
          <p:cNvSpPr>
            <a:spLocks noGrp="1"/>
          </p:cNvSpPr>
          <p:nvPr>
            <p:ph sz="half" idx="41" hasCustomPrompt="1"/>
          </p:nvPr>
        </p:nvSpPr>
        <p:spPr>
          <a:xfrm>
            <a:off x="2054492" y="3926429"/>
            <a:ext cx="2409926" cy="8800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spcBef>
                <a:spcPct val="0"/>
              </a:spcBef>
              <a:spcAft>
                <a:spcPts val="100"/>
              </a:spcAft>
              <a:buNone/>
              <a:defRPr sz="1200" baseline="0"/>
            </a:lvl1pPr>
            <a:lvl2pPr marL="457200" indent="0">
              <a:buNone/>
              <a:defRPr sz="1400"/>
            </a:lvl2pPr>
            <a:lvl3pPr marL="914400" indent="0">
              <a:spcBef>
                <a:spcPts val="600"/>
              </a:spcBef>
              <a:buClr>
                <a:schemeClr val="accent4"/>
              </a:buClr>
              <a:buFont typeface="Wingdings" pitchFamily="2" charset="2"/>
              <a:buNone/>
              <a:defRPr sz="1200"/>
            </a:lvl3pPr>
            <a:lvl4pPr marL="1371600" indent="0">
              <a:spcBef>
                <a:spcPts val="600"/>
              </a:spcBef>
              <a:buClr>
                <a:srgbClr val="F8971D"/>
              </a:buClr>
              <a:buFont typeface="Arial" pitchFamily="34" charset="0"/>
              <a:buNone/>
              <a:defRPr sz="1200"/>
            </a:lvl4pPr>
            <a:lvl5pPr marL="1828800" indent="0">
              <a:spcBef>
                <a:spcPts val="600"/>
              </a:spcBef>
              <a:buFont typeface="Symbol" panose="05050102010706020507" pitchFamily="18" charset="2"/>
              <a:buNone/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Role | Office | Phone #</a:t>
            </a:r>
          </a:p>
          <a:p>
            <a:pPr lvl="0"/>
            <a:r>
              <a:rPr lang="en-US"/>
              <a:t>@jenner.com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half" idx="42" hasCustomPrompt="1"/>
          </p:nvPr>
        </p:nvSpPr>
        <p:spPr>
          <a:xfrm>
            <a:off x="4679582" y="3926429"/>
            <a:ext cx="2409926" cy="8800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spcBef>
                <a:spcPct val="0"/>
              </a:spcBef>
              <a:spcAft>
                <a:spcPts val="100"/>
              </a:spcAft>
              <a:buNone/>
              <a:defRPr sz="1200" baseline="0"/>
            </a:lvl1pPr>
            <a:lvl2pPr marL="457200" indent="0">
              <a:buNone/>
              <a:defRPr sz="1400"/>
            </a:lvl2pPr>
            <a:lvl3pPr marL="914400" indent="0">
              <a:spcBef>
                <a:spcPts val="600"/>
              </a:spcBef>
              <a:buClr>
                <a:schemeClr val="accent4"/>
              </a:buClr>
              <a:buFont typeface="Wingdings" pitchFamily="2" charset="2"/>
              <a:buNone/>
              <a:defRPr sz="1200"/>
            </a:lvl3pPr>
            <a:lvl4pPr marL="1371600" indent="0">
              <a:spcBef>
                <a:spcPts val="600"/>
              </a:spcBef>
              <a:buClr>
                <a:srgbClr val="F8971D"/>
              </a:buClr>
              <a:buFont typeface="Arial" pitchFamily="34" charset="0"/>
              <a:buNone/>
              <a:defRPr sz="1200"/>
            </a:lvl4pPr>
            <a:lvl5pPr marL="1828800" indent="0">
              <a:spcBef>
                <a:spcPts val="600"/>
              </a:spcBef>
              <a:buFont typeface="Symbol" panose="05050102010706020507" pitchFamily="18" charset="2"/>
              <a:buNone/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Role | Office | Phone #</a:t>
            </a:r>
          </a:p>
          <a:p>
            <a:pPr lvl="0"/>
            <a:r>
              <a:rPr lang="en-US"/>
              <a:t>@jenner.com</a:t>
            </a: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3961026E-E533-CB42-BD3D-857CC14AA31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188720" y="721912"/>
            <a:ext cx="6766560" cy="793195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algn="ctr">
              <a:defRPr sz="3200" b="0" i="0">
                <a:latin typeface="Cambria" panose="02040503050406030204" pitchFamily="18" charset="0"/>
              </a:defRPr>
            </a:lvl1pPr>
          </a:lstStyle>
          <a:p>
            <a:r>
              <a:rPr lang="en-US" dirty="0"/>
              <a:t>Type Your Thank You Message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D83DEC7-ED28-C634-3714-0315ED2800CA}"/>
              </a:ext>
            </a:extLst>
          </p:cNvPr>
          <p:cNvSpPr txBox="1"/>
          <p:nvPr userDrawn="1"/>
        </p:nvSpPr>
        <p:spPr>
          <a:xfrm>
            <a:off x="622883" y="5712890"/>
            <a:ext cx="7891956" cy="7400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800" b="0" i="0" kern="1200" dirty="0">
                <a:solidFill>
                  <a:schemeClr val="accent6">
                    <a:alpha val="44000"/>
                  </a:schemeClr>
                </a:solidFill>
                <a:latin typeface="Calibri Light" panose="020F0302020204030204" pitchFamily="34" charset="0"/>
                <a:ea typeface="+mj-ea"/>
                <a:cs typeface="Calibri Light" panose="020F0302020204030204" pitchFamily="34" charset="0"/>
              </a:rPr>
              <a:t>© 2023 Jenner &amp; Block LLP. Attorney Advertising. Jenner &amp; Block is an Illinois Limited Liability Partnership including professional corporations. </a:t>
            </a:r>
            <a:br>
              <a:rPr lang="en-US" sz="800" b="0" i="0" kern="1200" dirty="0">
                <a:solidFill>
                  <a:schemeClr val="accent6">
                    <a:alpha val="44000"/>
                  </a:schemeClr>
                </a:solidFill>
                <a:latin typeface="Calibri Light" panose="020F0302020204030204" pitchFamily="34" charset="0"/>
                <a:ea typeface="+mj-ea"/>
                <a:cs typeface="Calibri Light" panose="020F0302020204030204" pitchFamily="34" charset="0"/>
              </a:rPr>
            </a:br>
            <a:r>
              <a:rPr lang="en-US" sz="800" b="0" i="0" kern="1200" dirty="0">
                <a:solidFill>
                  <a:schemeClr val="accent6">
                    <a:alpha val="44000"/>
                  </a:schemeClr>
                </a:solidFill>
                <a:latin typeface="Calibri Light" panose="020F0302020204030204" pitchFamily="34" charset="0"/>
                <a:ea typeface="+mj-ea"/>
                <a:cs typeface="Calibri Light" panose="020F0302020204030204" pitchFamily="34" charset="0"/>
              </a:rPr>
              <a:t>This publication is not intended to provide legal advice but to provide information on legal matters and firm news of interest to our clients and colleagues. </a:t>
            </a:r>
            <a:br>
              <a:rPr lang="en-US" sz="800" b="0" i="0" kern="1200" dirty="0">
                <a:solidFill>
                  <a:schemeClr val="accent6">
                    <a:alpha val="44000"/>
                  </a:schemeClr>
                </a:solidFill>
                <a:latin typeface="Calibri Light" panose="020F0302020204030204" pitchFamily="34" charset="0"/>
                <a:ea typeface="+mj-ea"/>
                <a:cs typeface="Calibri Light" panose="020F0302020204030204" pitchFamily="34" charset="0"/>
              </a:rPr>
            </a:br>
            <a:r>
              <a:rPr lang="en-US" sz="800" b="0" i="0" kern="1200" dirty="0">
                <a:solidFill>
                  <a:schemeClr val="accent6">
                    <a:alpha val="44000"/>
                  </a:schemeClr>
                </a:solidFill>
                <a:latin typeface="Calibri Light" panose="020F0302020204030204" pitchFamily="34" charset="0"/>
                <a:ea typeface="+mj-ea"/>
                <a:cs typeface="Calibri Light" panose="020F0302020204030204" pitchFamily="34" charset="0"/>
              </a:rPr>
              <a:t>Readers should seek specific legal advice before taking any action with respect to matters mentioned in this publication. The attorney responsible for this </a:t>
            </a:r>
            <a:br>
              <a:rPr lang="en-US" sz="800" b="0" i="0" kern="1200" dirty="0">
                <a:solidFill>
                  <a:schemeClr val="accent6">
                    <a:alpha val="44000"/>
                  </a:schemeClr>
                </a:solidFill>
                <a:latin typeface="Calibri Light" panose="020F0302020204030204" pitchFamily="34" charset="0"/>
                <a:ea typeface="+mj-ea"/>
                <a:cs typeface="Calibri Light" panose="020F0302020204030204" pitchFamily="34" charset="0"/>
              </a:rPr>
            </a:br>
            <a:r>
              <a:rPr lang="en-US" sz="800" b="0" i="0" kern="1200" dirty="0">
                <a:solidFill>
                  <a:schemeClr val="accent6">
                    <a:alpha val="44000"/>
                  </a:schemeClr>
                </a:solidFill>
                <a:latin typeface="Calibri Light" panose="020F0302020204030204" pitchFamily="34" charset="0"/>
                <a:ea typeface="+mj-ea"/>
                <a:cs typeface="Calibri Light" panose="020F0302020204030204" pitchFamily="34" charset="0"/>
              </a:rPr>
              <a:t>publication is Brent E. Kidwell, Jenner</a:t>
            </a:r>
            <a:r>
              <a:rPr lang="en-US" sz="800" b="0" i="0" kern="1200" baseline="0" dirty="0">
                <a:solidFill>
                  <a:schemeClr val="accent6">
                    <a:alpha val="44000"/>
                  </a:schemeClr>
                </a:solidFill>
                <a:latin typeface="Calibri Light" panose="020F0302020204030204" pitchFamily="34" charset="0"/>
                <a:ea typeface="+mj-ea"/>
                <a:cs typeface="Calibri Light" panose="020F0302020204030204" pitchFamily="34" charset="0"/>
              </a:rPr>
              <a:t> </a:t>
            </a:r>
            <a:r>
              <a:rPr lang="en-US" sz="800" b="0" i="0" kern="1200" dirty="0">
                <a:solidFill>
                  <a:schemeClr val="accent6">
                    <a:alpha val="44000"/>
                  </a:schemeClr>
                </a:solidFill>
                <a:latin typeface="Calibri Light" panose="020F0302020204030204" pitchFamily="34" charset="0"/>
                <a:ea typeface="+mj-ea"/>
                <a:cs typeface="Calibri Light" panose="020F0302020204030204" pitchFamily="34" charset="0"/>
              </a:rPr>
              <a:t>&amp; Block LLP, 353 N. Clark Street, Chicago, IL 60654-3456. Prior results do not guarantee a similar outcome.</a:t>
            </a:r>
            <a:endParaRPr lang="en-US" sz="800" b="0" i="0" dirty="0">
              <a:solidFill>
                <a:schemeClr val="accent6">
                  <a:alpha val="44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6400230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Page with Three Contact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3"/>
          <p:cNvSpPr>
            <a:spLocks noGrp="1"/>
          </p:cNvSpPr>
          <p:nvPr>
            <p:ph type="pic" sz="quarter" idx="11" hasCustomPrompt="1"/>
          </p:nvPr>
        </p:nvSpPr>
        <p:spPr>
          <a:xfrm>
            <a:off x="6618641" y="2230515"/>
            <a:ext cx="1150620" cy="1150620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anchor="ctr">
            <a:normAutofit/>
          </a:bodyPr>
          <a:lstStyle>
            <a:lvl1pPr marL="0" indent="0" algn="ctr">
              <a:buNone/>
              <a:defRPr sz="14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here to change picture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5988988" y="3536075"/>
            <a:ext cx="2409926" cy="29051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ctr">
              <a:buNone/>
              <a:defRPr sz="1600" b="0" i="0" baseline="0">
                <a:solidFill>
                  <a:schemeClr val="tx2"/>
                </a:solidFill>
                <a:latin typeface="Cambria" panose="020405030504060302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16" name="Content Placeholder 3"/>
          <p:cNvSpPr>
            <a:spLocks noGrp="1"/>
          </p:cNvSpPr>
          <p:nvPr>
            <p:ph sz="half" idx="42" hasCustomPrompt="1"/>
          </p:nvPr>
        </p:nvSpPr>
        <p:spPr>
          <a:xfrm>
            <a:off x="5988988" y="3918265"/>
            <a:ext cx="2409926" cy="89633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spcBef>
                <a:spcPct val="0"/>
              </a:spcBef>
              <a:spcAft>
                <a:spcPts val="100"/>
              </a:spcAft>
              <a:buNone/>
              <a:defRPr sz="1200" baseline="0"/>
            </a:lvl1pPr>
            <a:lvl2pPr marL="457200" indent="0">
              <a:buNone/>
              <a:defRPr sz="1400"/>
            </a:lvl2pPr>
            <a:lvl3pPr marL="914400" indent="0">
              <a:spcBef>
                <a:spcPts val="600"/>
              </a:spcBef>
              <a:buClr>
                <a:schemeClr val="accent4"/>
              </a:buClr>
              <a:buFont typeface="Wingdings" pitchFamily="2" charset="2"/>
              <a:buNone/>
              <a:defRPr sz="1200"/>
            </a:lvl3pPr>
            <a:lvl4pPr marL="1371600" indent="0">
              <a:spcBef>
                <a:spcPts val="600"/>
              </a:spcBef>
              <a:buClr>
                <a:srgbClr val="F8971D"/>
              </a:buClr>
              <a:buFont typeface="Arial" pitchFamily="34" charset="0"/>
              <a:buNone/>
              <a:defRPr sz="1200"/>
            </a:lvl4pPr>
            <a:lvl5pPr marL="1828800" indent="0">
              <a:spcBef>
                <a:spcPts val="600"/>
              </a:spcBef>
              <a:buFont typeface="Symbol" panose="05050102010706020507" pitchFamily="18" charset="2"/>
              <a:buNone/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Role | Office | Phone #</a:t>
            </a:r>
          </a:p>
          <a:p>
            <a:pPr lvl="0"/>
            <a:r>
              <a:rPr lang="en-US"/>
              <a:t>@jenner.com</a:t>
            </a:r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43" hasCustomPrompt="1"/>
          </p:nvPr>
        </p:nvSpPr>
        <p:spPr>
          <a:xfrm>
            <a:off x="738808" y="3536075"/>
            <a:ext cx="2409926" cy="29051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ctr">
              <a:buNone/>
              <a:defRPr sz="1600" b="0" i="0" baseline="0">
                <a:solidFill>
                  <a:schemeClr val="tx2"/>
                </a:solidFill>
                <a:latin typeface="Cambria" panose="020405030504060302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8" name="Picture Placeholder 3"/>
          <p:cNvSpPr>
            <a:spLocks noGrp="1"/>
          </p:cNvSpPr>
          <p:nvPr>
            <p:ph type="pic" sz="quarter" idx="44" hasCustomPrompt="1"/>
          </p:nvPr>
        </p:nvSpPr>
        <p:spPr>
          <a:xfrm>
            <a:off x="1368461" y="2230515"/>
            <a:ext cx="1150620" cy="1150620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anchor="ctr">
            <a:normAutofit/>
          </a:bodyPr>
          <a:lstStyle>
            <a:lvl1pPr marL="0" indent="0" algn="ctr">
              <a:buNone/>
              <a:defRPr sz="14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here to change picture</a:t>
            </a:r>
          </a:p>
        </p:txBody>
      </p:sp>
      <p:sp>
        <p:nvSpPr>
          <p:cNvPr id="20" name="Picture Placeholder 3"/>
          <p:cNvSpPr>
            <a:spLocks noGrp="1"/>
          </p:cNvSpPr>
          <p:nvPr>
            <p:ph type="pic" sz="quarter" idx="45" hasCustomPrompt="1"/>
          </p:nvPr>
        </p:nvSpPr>
        <p:spPr>
          <a:xfrm>
            <a:off x="3993551" y="2230515"/>
            <a:ext cx="1150620" cy="115062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anchor="ctr">
            <a:normAutofit/>
          </a:bodyPr>
          <a:lstStyle>
            <a:lvl1pPr marL="0" indent="0" algn="ctr">
              <a:buNone/>
              <a:defRPr sz="14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here to change picture</a:t>
            </a:r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46" hasCustomPrompt="1"/>
          </p:nvPr>
        </p:nvSpPr>
        <p:spPr>
          <a:xfrm>
            <a:off x="3363898" y="3536075"/>
            <a:ext cx="2409926" cy="29051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ctr">
              <a:buNone/>
              <a:defRPr sz="1600" b="0" i="0" baseline="0">
                <a:solidFill>
                  <a:schemeClr val="tx2"/>
                </a:solidFill>
                <a:latin typeface="Cambria" panose="020405030504060302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22" name="Content Placeholder 3"/>
          <p:cNvSpPr>
            <a:spLocks noGrp="1"/>
          </p:cNvSpPr>
          <p:nvPr>
            <p:ph sz="half" idx="47" hasCustomPrompt="1"/>
          </p:nvPr>
        </p:nvSpPr>
        <p:spPr>
          <a:xfrm>
            <a:off x="738808" y="3918265"/>
            <a:ext cx="2409926" cy="89633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spcBef>
                <a:spcPct val="0"/>
              </a:spcBef>
              <a:spcAft>
                <a:spcPts val="100"/>
              </a:spcAft>
              <a:buNone/>
              <a:defRPr sz="1200" baseline="0"/>
            </a:lvl1pPr>
            <a:lvl2pPr marL="457200" indent="0">
              <a:buNone/>
              <a:defRPr sz="1400"/>
            </a:lvl2pPr>
            <a:lvl3pPr marL="914400" indent="0">
              <a:spcBef>
                <a:spcPts val="600"/>
              </a:spcBef>
              <a:buClr>
                <a:schemeClr val="accent4"/>
              </a:buClr>
              <a:buFont typeface="Wingdings" pitchFamily="2" charset="2"/>
              <a:buNone/>
              <a:defRPr sz="1200"/>
            </a:lvl3pPr>
            <a:lvl4pPr marL="1371600" indent="0">
              <a:spcBef>
                <a:spcPts val="600"/>
              </a:spcBef>
              <a:buClr>
                <a:srgbClr val="F8971D"/>
              </a:buClr>
              <a:buFont typeface="Arial" pitchFamily="34" charset="0"/>
              <a:buNone/>
              <a:defRPr sz="1200"/>
            </a:lvl4pPr>
            <a:lvl5pPr marL="1828800" indent="0">
              <a:spcBef>
                <a:spcPts val="600"/>
              </a:spcBef>
              <a:buFont typeface="Symbol" panose="05050102010706020507" pitchFamily="18" charset="2"/>
              <a:buNone/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Role | Office | Phone #</a:t>
            </a:r>
          </a:p>
          <a:p>
            <a:pPr lvl="0"/>
            <a:r>
              <a:rPr lang="en-US"/>
              <a:t>@jenner.com</a:t>
            </a:r>
          </a:p>
        </p:txBody>
      </p:sp>
      <p:sp>
        <p:nvSpPr>
          <p:cNvPr id="23" name="Content Placeholder 3"/>
          <p:cNvSpPr>
            <a:spLocks noGrp="1"/>
          </p:cNvSpPr>
          <p:nvPr>
            <p:ph sz="half" idx="48" hasCustomPrompt="1"/>
          </p:nvPr>
        </p:nvSpPr>
        <p:spPr>
          <a:xfrm>
            <a:off x="3363898" y="3918265"/>
            <a:ext cx="2409926" cy="89633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spcBef>
                <a:spcPct val="0"/>
              </a:spcBef>
              <a:spcAft>
                <a:spcPts val="100"/>
              </a:spcAft>
              <a:buNone/>
              <a:defRPr sz="1200" baseline="0"/>
            </a:lvl1pPr>
            <a:lvl2pPr marL="457200" indent="0">
              <a:buNone/>
              <a:defRPr sz="1400"/>
            </a:lvl2pPr>
            <a:lvl3pPr marL="914400" indent="0">
              <a:spcBef>
                <a:spcPts val="600"/>
              </a:spcBef>
              <a:buClr>
                <a:schemeClr val="accent4"/>
              </a:buClr>
              <a:buFont typeface="Wingdings" pitchFamily="2" charset="2"/>
              <a:buNone/>
              <a:defRPr sz="1200"/>
            </a:lvl3pPr>
            <a:lvl4pPr marL="1371600" indent="0">
              <a:spcBef>
                <a:spcPts val="600"/>
              </a:spcBef>
              <a:buClr>
                <a:srgbClr val="F8971D"/>
              </a:buClr>
              <a:buFont typeface="Arial" pitchFamily="34" charset="0"/>
              <a:buNone/>
              <a:defRPr sz="1200"/>
            </a:lvl4pPr>
            <a:lvl5pPr marL="1828800" indent="0">
              <a:spcBef>
                <a:spcPts val="600"/>
              </a:spcBef>
              <a:buFont typeface="Symbol" panose="05050102010706020507" pitchFamily="18" charset="2"/>
              <a:buNone/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Role | Office | Phone #</a:t>
            </a:r>
          </a:p>
          <a:p>
            <a:pPr lvl="0"/>
            <a:r>
              <a:rPr lang="en-US"/>
              <a:t>@jenner.com</a:t>
            </a:r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95FB66F2-6E3A-7F47-8061-A99D3169121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188720" y="721912"/>
            <a:ext cx="6766560" cy="793195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3200">
                <a:latin typeface="Cambria" panose="02040503050406030204" pitchFamily="18" charset="0"/>
              </a:defRPr>
            </a:lvl1pPr>
          </a:lstStyle>
          <a:p>
            <a:r>
              <a:rPr lang="en-US" dirty="0"/>
              <a:t>Type Your Thank You Message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F9E454CF-B8C8-6145-1EB3-CFC32317A8CD}"/>
              </a:ext>
            </a:extLst>
          </p:cNvPr>
          <p:cNvSpPr txBox="1"/>
          <p:nvPr userDrawn="1"/>
        </p:nvSpPr>
        <p:spPr>
          <a:xfrm>
            <a:off x="622883" y="5712890"/>
            <a:ext cx="7891956" cy="7400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800" b="0" i="0" kern="1200" dirty="0">
                <a:solidFill>
                  <a:schemeClr val="accent6">
                    <a:alpha val="44000"/>
                  </a:schemeClr>
                </a:solidFill>
                <a:latin typeface="Calibri Light" panose="020F0302020204030204" pitchFamily="34" charset="0"/>
                <a:ea typeface="+mj-ea"/>
                <a:cs typeface="Calibri Light" panose="020F0302020204030204" pitchFamily="34" charset="0"/>
              </a:rPr>
              <a:t>© 2023 Jenner &amp; Block LLP. Attorney Advertising. Jenner &amp; Block is an Illinois Limited Liability Partnership including professional corporations. </a:t>
            </a:r>
            <a:br>
              <a:rPr lang="en-US" sz="800" b="0" i="0" kern="1200" dirty="0">
                <a:solidFill>
                  <a:schemeClr val="accent6">
                    <a:alpha val="44000"/>
                  </a:schemeClr>
                </a:solidFill>
                <a:latin typeface="Calibri Light" panose="020F0302020204030204" pitchFamily="34" charset="0"/>
                <a:ea typeface="+mj-ea"/>
                <a:cs typeface="Calibri Light" panose="020F0302020204030204" pitchFamily="34" charset="0"/>
              </a:rPr>
            </a:br>
            <a:r>
              <a:rPr lang="en-US" sz="800" b="0" i="0" kern="1200" dirty="0">
                <a:solidFill>
                  <a:schemeClr val="accent6">
                    <a:alpha val="44000"/>
                  </a:schemeClr>
                </a:solidFill>
                <a:latin typeface="Calibri Light" panose="020F0302020204030204" pitchFamily="34" charset="0"/>
                <a:ea typeface="+mj-ea"/>
                <a:cs typeface="Calibri Light" panose="020F0302020204030204" pitchFamily="34" charset="0"/>
              </a:rPr>
              <a:t>This publication is not intended to provide legal advice but to provide information on legal matters and firm news of interest to our clients and colleagues. </a:t>
            </a:r>
            <a:br>
              <a:rPr lang="en-US" sz="800" b="0" i="0" kern="1200" dirty="0">
                <a:solidFill>
                  <a:schemeClr val="accent6">
                    <a:alpha val="44000"/>
                  </a:schemeClr>
                </a:solidFill>
                <a:latin typeface="Calibri Light" panose="020F0302020204030204" pitchFamily="34" charset="0"/>
                <a:ea typeface="+mj-ea"/>
                <a:cs typeface="Calibri Light" panose="020F0302020204030204" pitchFamily="34" charset="0"/>
              </a:rPr>
            </a:br>
            <a:r>
              <a:rPr lang="en-US" sz="800" b="0" i="0" kern="1200" dirty="0">
                <a:solidFill>
                  <a:schemeClr val="accent6">
                    <a:alpha val="44000"/>
                  </a:schemeClr>
                </a:solidFill>
                <a:latin typeface="Calibri Light" panose="020F0302020204030204" pitchFamily="34" charset="0"/>
                <a:ea typeface="+mj-ea"/>
                <a:cs typeface="Calibri Light" panose="020F0302020204030204" pitchFamily="34" charset="0"/>
              </a:rPr>
              <a:t>Readers should seek specific legal advice before taking any action with respect to matters mentioned in this publication. The attorney responsible for this </a:t>
            </a:r>
            <a:br>
              <a:rPr lang="en-US" sz="800" b="0" i="0" kern="1200" dirty="0">
                <a:solidFill>
                  <a:schemeClr val="accent6">
                    <a:alpha val="44000"/>
                  </a:schemeClr>
                </a:solidFill>
                <a:latin typeface="Calibri Light" panose="020F0302020204030204" pitchFamily="34" charset="0"/>
                <a:ea typeface="+mj-ea"/>
                <a:cs typeface="Calibri Light" panose="020F0302020204030204" pitchFamily="34" charset="0"/>
              </a:rPr>
            </a:br>
            <a:r>
              <a:rPr lang="en-US" sz="800" b="0" i="0" kern="1200" dirty="0">
                <a:solidFill>
                  <a:schemeClr val="accent6">
                    <a:alpha val="44000"/>
                  </a:schemeClr>
                </a:solidFill>
                <a:latin typeface="Calibri Light" panose="020F0302020204030204" pitchFamily="34" charset="0"/>
                <a:ea typeface="+mj-ea"/>
                <a:cs typeface="Calibri Light" panose="020F0302020204030204" pitchFamily="34" charset="0"/>
              </a:rPr>
              <a:t>publication is Brent E. Kidwell, Jenner</a:t>
            </a:r>
            <a:r>
              <a:rPr lang="en-US" sz="800" b="0" i="0" kern="1200" baseline="0" dirty="0">
                <a:solidFill>
                  <a:schemeClr val="accent6">
                    <a:alpha val="44000"/>
                  </a:schemeClr>
                </a:solidFill>
                <a:latin typeface="Calibri Light" panose="020F0302020204030204" pitchFamily="34" charset="0"/>
                <a:ea typeface="+mj-ea"/>
                <a:cs typeface="Calibri Light" panose="020F0302020204030204" pitchFamily="34" charset="0"/>
              </a:rPr>
              <a:t> </a:t>
            </a:r>
            <a:r>
              <a:rPr lang="en-US" sz="800" b="0" i="0" kern="1200" dirty="0">
                <a:solidFill>
                  <a:schemeClr val="accent6">
                    <a:alpha val="44000"/>
                  </a:schemeClr>
                </a:solidFill>
                <a:latin typeface="Calibri Light" panose="020F0302020204030204" pitchFamily="34" charset="0"/>
                <a:ea typeface="+mj-ea"/>
                <a:cs typeface="Calibri Light" panose="020F0302020204030204" pitchFamily="34" charset="0"/>
              </a:rPr>
              <a:t>&amp; Block LLP, 353 N. Clark Street, Chicago, IL 60654-3456. Prior results do not guarantee a similar outcome.</a:t>
            </a:r>
            <a:endParaRPr lang="en-US" sz="800" b="0" i="0" dirty="0">
              <a:solidFill>
                <a:schemeClr val="accent6">
                  <a:alpha val="44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088853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Page with 4 Contact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2054492" y="2140227"/>
            <a:ext cx="2409926" cy="29051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defRPr sz="1600" b="0" i="0" baseline="0">
                <a:solidFill>
                  <a:schemeClr val="tx2"/>
                </a:solidFill>
                <a:latin typeface="Cambria" panose="020405030504060302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1" hasCustomPrompt="1"/>
          </p:nvPr>
        </p:nvSpPr>
        <p:spPr>
          <a:xfrm>
            <a:off x="685800" y="2164991"/>
            <a:ext cx="1150620" cy="1150620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anchor="ctr">
            <a:normAutofit/>
          </a:bodyPr>
          <a:lstStyle>
            <a:lvl1pPr marL="0" indent="0" algn="ctr">
              <a:buNone/>
              <a:defRPr sz="14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here to change picture</a:t>
            </a:r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14" hasCustomPrompt="1"/>
          </p:nvPr>
        </p:nvSpPr>
        <p:spPr>
          <a:xfrm>
            <a:off x="4679582" y="2164991"/>
            <a:ext cx="1150620" cy="115062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anchor="ctr">
            <a:normAutofit/>
          </a:bodyPr>
          <a:lstStyle>
            <a:lvl1pPr marL="0" indent="0" algn="ctr">
              <a:buNone/>
              <a:defRPr sz="14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here to change picture</a:t>
            </a:r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6045366" y="2164991"/>
            <a:ext cx="2409926" cy="29051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defRPr sz="1600" b="0" i="0" baseline="0">
                <a:solidFill>
                  <a:schemeClr val="tx2"/>
                </a:solidFill>
                <a:latin typeface="Cambria" panose="020405030504060302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18" name="Content Placeholder 3"/>
          <p:cNvSpPr>
            <a:spLocks noGrp="1"/>
          </p:cNvSpPr>
          <p:nvPr>
            <p:ph sz="half" idx="41" hasCustomPrompt="1"/>
          </p:nvPr>
        </p:nvSpPr>
        <p:spPr>
          <a:xfrm>
            <a:off x="2054492" y="2522417"/>
            <a:ext cx="2409926" cy="79319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spcBef>
                <a:spcPct val="0"/>
              </a:spcBef>
              <a:spcAft>
                <a:spcPts val="100"/>
              </a:spcAft>
              <a:buNone/>
              <a:defRPr sz="1200" baseline="0"/>
            </a:lvl1pPr>
            <a:lvl2pPr marL="457200" indent="0">
              <a:buNone/>
              <a:defRPr sz="1400"/>
            </a:lvl2pPr>
            <a:lvl3pPr marL="914400" indent="0">
              <a:spcBef>
                <a:spcPts val="600"/>
              </a:spcBef>
              <a:buClr>
                <a:schemeClr val="accent4"/>
              </a:buClr>
              <a:buFont typeface="Wingdings" pitchFamily="2" charset="2"/>
              <a:buNone/>
              <a:defRPr sz="1200"/>
            </a:lvl3pPr>
            <a:lvl4pPr marL="1371600" indent="0">
              <a:spcBef>
                <a:spcPts val="600"/>
              </a:spcBef>
              <a:buClr>
                <a:srgbClr val="F8971D"/>
              </a:buClr>
              <a:buFont typeface="Arial" pitchFamily="34" charset="0"/>
              <a:buNone/>
              <a:defRPr sz="1200"/>
            </a:lvl4pPr>
            <a:lvl5pPr marL="1828800" indent="0">
              <a:spcBef>
                <a:spcPts val="600"/>
              </a:spcBef>
              <a:buFont typeface="Symbol" panose="05050102010706020507" pitchFamily="18" charset="2"/>
              <a:buNone/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Role | Office | Phone #</a:t>
            </a:r>
          </a:p>
          <a:p>
            <a:pPr lvl="0"/>
            <a:r>
              <a:rPr lang="en-US"/>
              <a:t>@jenner.com</a:t>
            </a:r>
          </a:p>
        </p:txBody>
      </p:sp>
      <p:sp>
        <p:nvSpPr>
          <p:cNvPr id="20" name="Content Placeholder 3"/>
          <p:cNvSpPr>
            <a:spLocks noGrp="1"/>
          </p:cNvSpPr>
          <p:nvPr>
            <p:ph sz="half" idx="42" hasCustomPrompt="1"/>
          </p:nvPr>
        </p:nvSpPr>
        <p:spPr>
          <a:xfrm>
            <a:off x="6045366" y="2547181"/>
            <a:ext cx="2409926" cy="76843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spcBef>
                <a:spcPct val="0"/>
              </a:spcBef>
              <a:spcAft>
                <a:spcPts val="100"/>
              </a:spcAft>
              <a:buNone/>
              <a:defRPr sz="1200" baseline="0"/>
            </a:lvl1pPr>
            <a:lvl2pPr marL="457200" indent="0">
              <a:buNone/>
              <a:defRPr sz="1400"/>
            </a:lvl2pPr>
            <a:lvl3pPr marL="914400" indent="0">
              <a:spcBef>
                <a:spcPts val="600"/>
              </a:spcBef>
              <a:buClr>
                <a:schemeClr val="accent4"/>
              </a:buClr>
              <a:buFont typeface="Wingdings" pitchFamily="2" charset="2"/>
              <a:buNone/>
              <a:defRPr sz="1200"/>
            </a:lvl3pPr>
            <a:lvl4pPr marL="1371600" indent="0">
              <a:spcBef>
                <a:spcPts val="600"/>
              </a:spcBef>
              <a:buClr>
                <a:srgbClr val="F8971D"/>
              </a:buClr>
              <a:buFont typeface="Arial" pitchFamily="34" charset="0"/>
              <a:buNone/>
              <a:defRPr sz="1200"/>
            </a:lvl4pPr>
            <a:lvl5pPr marL="1828800" indent="0">
              <a:spcBef>
                <a:spcPts val="600"/>
              </a:spcBef>
              <a:buFont typeface="Symbol" panose="05050102010706020507" pitchFamily="18" charset="2"/>
              <a:buNone/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Role | Office | Phone #</a:t>
            </a:r>
          </a:p>
          <a:p>
            <a:pPr lvl="0"/>
            <a:r>
              <a:rPr lang="en-US"/>
              <a:t>@jenner.com</a:t>
            </a:r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43" hasCustomPrompt="1"/>
          </p:nvPr>
        </p:nvSpPr>
        <p:spPr>
          <a:xfrm>
            <a:off x="6048274" y="3571462"/>
            <a:ext cx="2409926" cy="29051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defRPr sz="1600" b="0" i="0" baseline="0">
                <a:solidFill>
                  <a:schemeClr val="tx2"/>
                </a:solidFill>
                <a:latin typeface="Cambria" panose="020405030504060302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22" name="Picture Placeholder 3"/>
          <p:cNvSpPr>
            <a:spLocks noGrp="1"/>
          </p:cNvSpPr>
          <p:nvPr>
            <p:ph type="pic" sz="quarter" idx="44" hasCustomPrompt="1"/>
          </p:nvPr>
        </p:nvSpPr>
        <p:spPr>
          <a:xfrm>
            <a:off x="4679582" y="3596226"/>
            <a:ext cx="1150620" cy="1150620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anchor="ctr">
            <a:normAutofit/>
          </a:bodyPr>
          <a:lstStyle>
            <a:lvl1pPr marL="0" indent="0" algn="ctr">
              <a:buNone/>
              <a:defRPr sz="14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here to change picture</a:t>
            </a:r>
          </a:p>
        </p:txBody>
      </p:sp>
      <p:sp>
        <p:nvSpPr>
          <p:cNvPr id="23" name="Content Placeholder 3"/>
          <p:cNvSpPr>
            <a:spLocks noGrp="1"/>
          </p:cNvSpPr>
          <p:nvPr>
            <p:ph sz="half" idx="45" hasCustomPrompt="1"/>
          </p:nvPr>
        </p:nvSpPr>
        <p:spPr>
          <a:xfrm>
            <a:off x="6048274" y="3953652"/>
            <a:ext cx="2409926" cy="79319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spcBef>
                <a:spcPct val="0"/>
              </a:spcBef>
              <a:spcAft>
                <a:spcPts val="100"/>
              </a:spcAft>
              <a:buNone/>
              <a:defRPr sz="1200" baseline="0"/>
            </a:lvl1pPr>
            <a:lvl2pPr marL="457200" indent="0">
              <a:buNone/>
              <a:defRPr sz="1400"/>
            </a:lvl2pPr>
            <a:lvl3pPr marL="914400" indent="0">
              <a:spcBef>
                <a:spcPts val="600"/>
              </a:spcBef>
              <a:buClr>
                <a:schemeClr val="accent4"/>
              </a:buClr>
              <a:buFont typeface="Wingdings" pitchFamily="2" charset="2"/>
              <a:buNone/>
              <a:defRPr sz="1200"/>
            </a:lvl3pPr>
            <a:lvl4pPr marL="1371600" indent="0">
              <a:spcBef>
                <a:spcPts val="600"/>
              </a:spcBef>
              <a:buClr>
                <a:srgbClr val="F8971D"/>
              </a:buClr>
              <a:buFont typeface="Arial" pitchFamily="34" charset="0"/>
              <a:buNone/>
              <a:defRPr sz="1200"/>
            </a:lvl4pPr>
            <a:lvl5pPr marL="1828800" indent="0">
              <a:spcBef>
                <a:spcPts val="600"/>
              </a:spcBef>
              <a:buFont typeface="Symbol" panose="05050102010706020507" pitchFamily="18" charset="2"/>
              <a:buNone/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Role | Office | Phone #</a:t>
            </a:r>
          </a:p>
          <a:p>
            <a:pPr lvl="0"/>
            <a:r>
              <a:rPr lang="en-US"/>
              <a:t>@jenner.com</a:t>
            </a:r>
          </a:p>
        </p:txBody>
      </p:sp>
      <p:sp>
        <p:nvSpPr>
          <p:cNvPr id="24" name="Picture Placeholder 3"/>
          <p:cNvSpPr>
            <a:spLocks noGrp="1"/>
          </p:cNvSpPr>
          <p:nvPr>
            <p:ph type="pic" sz="quarter" idx="46" hasCustomPrompt="1"/>
          </p:nvPr>
        </p:nvSpPr>
        <p:spPr>
          <a:xfrm>
            <a:off x="685800" y="3605811"/>
            <a:ext cx="1150620" cy="115062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anchor="ctr">
            <a:normAutofit/>
          </a:bodyPr>
          <a:lstStyle>
            <a:lvl1pPr marL="0" indent="0" algn="ctr">
              <a:buNone/>
              <a:defRPr sz="14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here to change picture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47" hasCustomPrompt="1"/>
          </p:nvPr>
        </p:nvSpPr>
        <p:spPr>
          <a:xfrm>
            <a:off x="2051584" y="3605811"/>
            <a:ext cx="2409926" cy="29051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defRPr sz="1600" b="0" i="0" baseline="0">
                <a:solidFill>
                  <a:schemeClr val="tx2"/>
                </a:solidFill>
                <a:latin typeface="Cambria" panose="020405030504060302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26" name="Content Placeholder 3"/>
          <p:cNvSpPr>
            <a:spLocks noGrp="1"/>
          </p:cNvSpPr>
          <p:nvPr>
            <p:ph sz="half" idx="48" hasCustomPrompt="1"/>
          </p:nvPr>
        </p:nvSpPr>
        <p:spPr>
          <a:xfrm>
            <a:off x="2051584" y="3988001"/>
            <a:ext cx="2409926" cy="76843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spcBef>
                <a:spcPct val="0"/>
              </a:spcBef>
              <a:spcAft>
                <a:spcPts val="100"/>
              </a:spcAft>
              <a:buNone/>
              <a:defRPr sz="1200" baseline="0"/>
            </a:lvl1pPr>
            <a:lvl2pPr marL="457200" indent="0">
              <a:buNone/>
              <a:defRPr sz="1400"/>
            </a:lvl2pPr>
            <a:lvl3pPr marL="914400" indent="0">
              <a:spcBef>
                <a:spcPts val="600"/>
              </a:spcBef>
              <a:buClr>
                <a:schemeClr val="accent4"/>
              </a:buClr>
              <a:buFont typeface="Wingdings" pitchFamily="2" charset="2"/>
              <a:buNone/>
              <a:defRPr sz="1200"/>
            </a:lvl3pPr>
            <a:lvl4pPr marL="1371600" indent="0">
              <a:spcBef>
                <a:spcPts val="600"/>
              </a:spcBef>
              <a:buClr>
                <a:srgbClr val="F8971D"/>
              </a:buClr>
              <a:buFont typeface="Arial" pitchFamily="34" charset="0"/>
              <a:buNone/>
              <a:defRPr sz="1200"/>
            </a:lvl4pPr>
            <a:lvl5pPr marL="1828800" indent="0">
              <a:spcBef>
                <a:spcPts val="600"/>
              </a:spcBef>
              <a:buFont typeface="Symbol" panose="05050102010706020507" pitchFamily="18" charset="2"/>
              <a:buNone/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Role | Office | Phone #</a:t>
            </a:r>
          </a:p>
          <a:p>
            <a:pPr lvl="0"/>
            <a:r>
              <a:rPr lang="en-US" dirty="0"/>
              <a:t>@</a:t>
            </a:r>
            <a:r>
              <a:rPr lang="en-US" dirty="0" err="1"/>
              <a:t>jenner.com</a:t>
            </a:r>
            <a:endParaRPr lang="en-US" dirty="0"/>
          </a:p>
        </p:txBody>
      </p:sp>
      <p:sp>
        <p:nvSpPr>
          <p:cNvPr id="27" name="Title 1">
            <a:extLst>
              <a:ext uri="{FF2B5EF4-FFF2-40B4-BE49-F238E27FC236}">
                <a16:creationId xmlns:a16="http://schemas.microsoft.com/office/drawing/2014/main" id="{088CB773-E8B9-2C49-A248-040E6387288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188720" y="721912"/>
            <a:ext cx="6766560" cy="793195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3200">
                <a:latin typeface="Cambria" panose="02040503050406030204" pitchFamily="18" charset="0"/>
              </a:defRPr>
            </a:lvl1pPr>
          </a:lstStyle>
          <a:p>
            <a:r>
              <a:rPr lang="en-US" dirty="0"/>
              <a:t>Type Your Thank You Message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45D5C08-F4BF-E5D9-DD0B-E2CDA12DC19F}"/>
              </a:ext>
            </a:extLst>
          </p:cNvPr>
          <p:cNvSpPr txBox="1"/>
          <p:nvPr userDrawn="1"/>
        </p:nvSpPr>
        <p:spPr>
          <a:xfrm>
            <a:off x="622883" y="5712890"/>
            <a:ext cx="7891956" cy="7400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800" b="0" i="0" kern="1200" dirty="0">
                <a:solidFill>
                  <a:schemeClr val="accent6">
                    <a:alpha val="44000"/>
                  </a:schemeClr>
                </a:solidFill>
                <a:latin typeface="Calibri Light" panose="020F0302020204030204" pitchFamily="34" charset="0"/>
                <a:ea typeface="+mj-ea"/>
                <a:cs typeface="Calibri Light" panose="020F0302020204030204" pitchFamily="34" charset="0"/>
              </a:rPr>
              <a:t>© 2023 Jenner &amp; Block LLP. Attorney Advertising. Jenner &amp; Block is an Illinois Limited Liability Partnership including professional corporations. </a:t>
            </a:r>
            <a:br>
              <a:rPr lang="en-US" sz="800" b="0" i="0" kern="1200" dirty="0">
                <a:solidFill>
                  <a:schemeClr val="accent6">
                    <a:alpha val="44000"/>
                  </a:schemeClr>
                </a:solidFill>
                <a:latin typeface="Calibri Light" panose="020F0302020204030204" pitchFamily="34" charset="0"/>
                <a:ea typeface="+mj-ea"/>
                <a:cs typeface="Calibri Light" panose="020F0302020204030204" pitchFamily="34" charset="0"/>
              </a:rPr>
            </a:br>
            <a:r>
              <a:rPr lang="en-US" sz="800" b="0" i="0" kern="1200" dirty="0">
                <a:solidFill>
                  <a:schemeClr val="accent6">
                    <a:alpha val="44000"/>
                  </a:schemeClr>
                </a:solidFill>
                <a:latin typeface="Calibri Light" panose="020F0302020204030204" pitchFamily="34" charset="0"/>
                <a:ea typeface="+mj-ea"/>
                <a:cs typeface="Calibri Light" panose="020F0302020204030204" pitchFamily="34" charset="0"/>
              </a:rPr>
              <a:t>This publication is not intended to provide legal advice but to provide information on legal matters and firm news of interest to our clients and colleagues. </a:t>
            </a:r>
            <a:br>
              <a:rPr lang="en-US" sz="800" b="0" i="0" kern="1200" dirty="0">
                <a:solidFill>
                  <a:schemeClr val="accent6">
                    <a:alpha val="44000"/>
                  </a:schemeClr>
                </a:solidFill>
                <a:latin typeface="Calibri Light" panose="020F0302020204030204" pitchFamily="34" charset="0"/>
                <a:ea typeface="+mj-ea"/>
                <a:cs typeface="Calibri Light" panose="020F0302020204030204" pitchFamily="34" charset="0"/>
              </a:rPr>
            </a:br>
            <a:r>
              <a:rPr lang="en-US" sz="800" b="0" i="0" kern="1200" dirty="0">
                <a:solidFill>
                  <a:schemeClr val="accent6">
                    <a:alpha val="44000"/>
                  </a:schemeClr>
                </a:solidFill>
                <a:latin typeface="Calibri Light" panose="020F0302020204030204" pitchFamily="34" charset="0"/>
                <a:ea typeface="+mj-ea"/>
                <a:cs typeface="Calibri Light" panose="020F0302020204030204" pitchFamily="34" charset="0"/>
              </a:rPr>
              <a:t>Readers should seek specific legal advice before taking any action with respect to matters mentioned in this publication. The attorney responsible for this </a:t>
            </a:r>
            <a:br>
              <a:rPr lang="en-US" sz="800" b="0" i="0" kern="1200" dirty="0">
                <a:solidFill>
                  <a:schemeClr val="accent6">
                    <a:alpha val="44000"/>
                  </a:schemeClr>
                </a:solidFill>
                <a:latin typeface="Calibri Light" panose="020F0302020204030204" pitchFamily="34" charset="0"/>
                <a:ea typeface="+mj-ea"/>
                <a:cs typeface="Calibri Light" panose="020F0302020204030204" pitchFamily="34" charset="0"/>
              </a:rPr>
            </a:br>
            <a:r>
              <a:rPr lang="en-US" sz="800" b="0" i="0" kern="1200" dirty="0">
                <a:solidFill>
                  <a:schemeClr val="accent6">
                    <a:alpha val="44000"/>
                  </a:schemeClr>
                </a:solidFill>
                <a:latin typeface="Calibri Light" panose="020F0302020204030204" pitchFamily="34" charset="0"/>
                <a:ea typeface="+mj-ea"/>
                <a:cs typeface="Calibri Light" panose="020F0302020204030204" pitchFamily="34" charset="0"/>
              </a:rPr>
              <a:t>publication is Brent E. Kidwell, Jenner</a:t>
            </a:r>
            <a:r>
              <a:rPr lang="en-US" sz="800" b="0" i="0" kern="1200" baseline="0" dirty="0">
                <a:solidFill>
                  <a:schemeClr val="accent6">
                    <a:alpha val="44000"/>
                  </a:schemeClr>
                </a:solidFill>
                <a:latin typeface="Calibri Light" panose="020F0302020204030204" pitchFamily="34" charset="0"/>
                <a:ea typeface="+mj-ea"/>
                <a:cs typeface="Calibri Light" panose="020F0302020204030204" pitchFamily="34" charset="0"/>
              </a:rPr>
              <a:t> </a:t>
            </a:r>
            <a:r>
              <a:rPr lang="en-US" sz="800" b="0" i="0" kern="1200" dirty="0">
                <a:solidFill>
                  <a:schemeClr val="accent6">
                    <a:alpha val="44000"/>
                  </a:schemeClr>
                </a:solidFill>
                <a:latin typeface="Calibri Light" panose="020F0302020204030204" pitchFamily="34" charset="0"/>
                <a:ea typeface="+mj-ea"/>
                <a:cs typeface="Calibri Light" panose="020F0302020204030204" pitchFamily="34" charset="0"/>
              </a:rPr>
              <a:t>&amp; Block LLP, 353 N. Clark Street, Chicago, IL 60654-3456. Prior results do not guarantee a similar outcome.</a:t>
            </a:r>
            <a:endParaRPr lang="en-US" sz="800" b="0" i="0" dirty="0">
              <a:solidFill>
                <a:schemeClr val="accent6">
                  <a:alpha val="44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4919213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Page Blue Blank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le 1">
            <a:extLst>
              <a:ext uri="{FF2B5EF4-FFF2-40B4-BE49-F238E27FC236}">
                <a16:creationId xmlns:a16="http://schemas.microsoft.com/office/drawing/2014/main" id="{088CB773-E8B9-2C49-A248-040E6387288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420471" y="1729845"/>
            <a:ext cx="4303058" cy="1470025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4400" b="0" i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Type Your Thank You Message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18D2205-A1A3-843A-D77E-FB5447E539BF}"/>
              </a:ext>
            </a:extLst>
          </p:cNvPr>
          <p:cNvSpPr txBox="1"/>
          <p:nvPr userDrawn="1"/>
        </p:nvSpPr>
        <p:spPr>
          <a:xfrm>
            <a:off x="622883" y="5712890"/>
            <a:ext cx="7891956" cy="7400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800" b="0" i="0" kern="1200" dirty="0">
                <a:solidFill>
                  <a:schemeClr val="bg1">
                    <a:alpha val="44000"/>
                  </a:schemeClr>
                </a:solidFill>
                <a:latin typeface="Calibri Light" panose="020F0302020204030204" pitchFamily="34" charset="0"/>
                <a:ea typeface="+mj-ea"/>
                <a:cs typeface="Calibri Light" panose="020F0302020204030204" pitchFamily="34" charset="0"/>
              </a:rPr>
              <a:t>© 2023 Jenner &amp; Block LLP. Attorney Advertising. Jenner &amp; Block is an Illinois Limited Liability Partnership including professional corporations. </a:t>
            </a:r>
            <a:br>
              <a:rPr lang="en-US" sz="800" b="0" i="0" kern="1200" dirty="0">
                <a:solidFill>
                  <a:schemeClr val="bg1">
                    <a:alpha val="44000"/>
                  </a:schemeClr>
                </a:solidFill>
                <a:latin typeface="Calibri Light" panose="020F0302020204030204" pitchFamily="34" charset="0"/>
                <a:ea typeface="+mj-ea"/>
                <a:cs typeface="Calibri Light" panose="020F0302020204030204" pitchFamily="34" charset="0"/>
              </a:rPr>
            </a:br>
            <a:r>
              <a:rPr lang="en-US" sz="800" b="0" i="0" kern="1200" dirty="0">
                <a:solidFill>
                  <a:schemeClr val="bg1">
                    <a:alpha val="44000"/>
                  </a:schemeClr>
                </a:solidFill>
                <a:latin typeface="Calibri Light" panose="020F0302020204030204" pitchFamily="34" charset="0"/>
                <a:ea typeface="+mj-ea"/>
                <a:cs typeface="Calibri Light" panose="020F0302020204030204" pitchFamily="34" charset="0"/>
              </a:rPr>
              <a:t>This publication is not intended to provide legal advice but to provide information on legal matters and firm news of interest to our clients and colleagues. </a:t>
            </a:r>
            <a:br>
              <a:rPr lang="en-US" sz="800" b="0" i="0" kern="1200" dirty="0">
                <a:solidFill>
                  <a:schemeClr val="bg1">
                    <a:alpha val="44000"/>
                  </a:schemeClr>
                </a:solidFill>
                <a:latin typeface="Calibri Light" panose="020F0302020204030204" pitchFamily="34" charset="0"/>
                <a:ea typeface="+mj-ea"/>
                <a:cs typeface="Calibri Light" panose="020F0302020204030204" pitchFamily="34" charset="0"/>
              </a:rPr>
            </a:br>
            <a:r>
              <a:rPr lang="en-US" sz="800" b="0" i="0" kern="1200" dirty="0">
                <a:solidFill>
                  <a:schemeClr val="bg1">
                    <a:alpha val="44000"/>
                  </a:schemeClr>
                </a:solidFill>
                <a:latin typeface="Calibri Light" panose="020F0302020204030204" pitchFamily="34" charset="0"/>
                <a:ea typeface="+mj-ea"/>
                <a:cs typeface="Calibri Light" panose="020F0302020204030204" pitchFamily="34" charset="0"/>
              </a:rPr>
              <a:t>Readers should seek specific legal advice before taking any action with respect to matters mentioned in this publication. The attorney responsible for this </a:t>
            </a:r>
            <a:br>
              <a:rPr lang="en-US" sz="800" b="0" i="0" kern="1200" dirty="0">
                <a:solidFill>
                  <a:schemeClr val="bg1">
                    <a:alpha val="44000"/>
                  </a:schemeClr>
                </a:solidFill>
                <a:latin typeface="Calibri Light" panose="020F0302020204030204" pitchFamily="34" charset="0"/>
                <a:ea typeface="+mj-ea"/>
                <a:cs typeface="Calibri Light" panose="020F0302020204030204" pitchFamily="34" charset="0"/>
              </a:rPr>
            </a:br>
            <a:r>
              <a:rPr lang="en-US" sz="800" b="0" i="0" kern="1200" dirty="0">
                <a:solidFill>
                  <a:schemeClr val="bg1">
                    <a:alpha val="44000"/>
                  </a:schemeClr>
                </a:solidFill>
                <a:latin typeface="Calibri Light" panose="020F0302020204030204" pitchFamily="34" charset="0"/>
                <a:ea typeface="+mj-ea"/>
                <a:cs typeface="Calibri Light" panose="020F0302020204030204" pitchFamily="34" charset="0"/>
              </a:rPr>
              <a:t>publication is Brent E. Kidwell, Jenner</a:t>
            </a:r>
            <a:r>
              <a:rPr lang="en-US" sz="800" b="0" i="0" kern="1200" baseline="0" dirty="0">
                <a:solidFill>
                  <a:schemeClr val="bg1">
                    <a:alpha val="44000"/>
                  </a:schemeClr>
                </a:solidFill>
                <a:latin typeface="Calibri Light" panose="020F0302020204030204" pitchFamily="34" charset="0"/>
                <a:ea typeface="+mj-ea"/>
                <a:cs typeface="Calibri Light" panose="020F0302020204030204" pitchFamily="34" charset="0"/>
              </a:rPr>
              <a:t> </a:t>
            </a:r>
            <a:r>
              <a:rPr lang="en-US" sz="800" b="0" i="0" kern="1200" dirty="0">
                <a:solidFill>
                  <a:schemeClr val="bg1">
                    <a:alpha val="44000"/>
                  </a:schemeClr>
                </a:solidFill>
                <a:latin typeface="Calibri Light" panose="020F0302020204030204" pitchFamily="34" charset="0"/>
                <a:ea typeface="+mj-ea"/>
                <a:cs typeface="Calibri Light" panose="020F0302020204030204" pitchFamily="34" charset="0"/>
              </a:rPr>
              <a:t>&amp; Block LLP, 353 N. Clark Street, Chicago, IL 60654-3456. Prior results do not guarantee a similar outcome.</a:t>
            </a:r>
            <a:endParaRPr lang="en-US" sz="800" b="0" i="0" dirty="0">
              <a:solidFill>
                <a:schemeClr val="bg1">
                  <a:alpha val="44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9585480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Page Navy Blank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8DECE1-0084-B415-8194-F29685627BAB}"/>
              </a:ext>
            </a:extLst>
          </p:cNvPr>
          <p:cNvSpPr txBox="1"/>
          <p:nvPr userDrawn="1"/>
        </p:nvSpPr>
        <p:spPr>
          <a:xfrm>
            <a:off x="622883" y="5712890"/>
            <a:ext cx="7891956" cy="7400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800" b="0" i="0" kern="1200" dirty="0">
                <a:solidFill>
                  <a:schemeClr val="bg1">
                    <a:alpha val="44000"/>
                  </a:schemeClr>
                </a:solidFill>
                <a:latin typeface="Calibri Light" panose="020F0302020204030204" pitchFamily="34" charset="0"/>
                <a:ea typeface="+mj-ea"/>
                <a:cs typeface="Calibri Light" panose="020F0302020204030204" pitchFamily="34" charset="0"/>
              </a:rPr>
              <a:t>© 2023 Jenner &amp; Block LLP. Attorney Advertising. Jenner &amp; Block is an Illinois Limited Liability Partnership including professional corporations. </a:t>
            </a:r>
            <a:br>
              <a:rPr lang="en-US" sz="800" b="0" i="0" kern="1200" dirty="0">
                <a:solidFill>
                  <a:schemeClr val="bg1">
                    <a:alpha val="44000"/>
                  </a:schemeClr>
                </a:solidFill>
                <a:latin typeface="Calibri Light" panose="020F0302020204030204" pitchFamily="34" charset="0"/>
                <a:ea typeface="+mj-ea"/>
                <a:cs typeface="Calibri Light" panose="020F0302020204030204" pitchFamily="34" charset="0"/>
              </a:rPr>
            </a:br>
            <a:r>
              <a:rPr lang="en-US" sz="800" b="0" i="0" kern="1200" dirty="0">
                <a:solidFill>
                  <a:schemeClr val="bg1">
                    <a:alpha val="44000"/>
                  </a:schemeClr>
                </a:solidFill>
                <a:latin typeface="Calibri Light" panose="020F0302020204030204" pitchFamily="34" charset="0"/>
                <a:ea typeface="+mj-ea"/>
                <a:cs typeface="Calibri Light" panose="020F0302020204030204" pitchFamily="34" charset="0"/>
              </a:rPr>
              <a:t>This publication is not intended to provide legal advice but to provide information on legal matters and firm news of interest to our clients and colleagues. </a:t>
            </a:r>
            <a:br>
              <a:rPr lang="en-US" sz="800" b="0" i="0" kern="1200" dirty="0">
                <a:solidFill>
                  <a:schemeClr val="bg1">
                    <a:alpha val="44000"/>
                  </a:schemeClr>
                </a:solidFill>
                <a:latin typeface="Calibri Light" panose="020F0302020204030204" pitchFamily="34" charset="0"/>
                <a:ea typeface="+mj-ea"/>
                <a:cs typeface="Calibri Light" panose="020F0302020204030204" pitchFamily="34" charset="0"/>
              </a:rPr>
            </a:br>
            <a:r>
              <a:rPr lang="en-US" sz="800" b="0" i="0" kern="1200" dirty="0">
                <a:solidFill>
                  <a:schemeClr val="bg1">
                    <a:alpha val="44000"/>
                  </a:schemeClr>
                </a:solidFill>
                <a:latin typeface="Calibri Light" panose="020F0302020204030204" pitchFamily="34" charset="0"/>
                <a:ea typeface="+mj-ea"/>
                <a:cs typeface="Calibri Light" panose="020F0302020204030204" pitchFamily="34" charset="0"/>
              </a:rPr>
              <a:t>Readers should seek specific legal advice before taking any action with respect to matters mentioned in this publication. The attorney responsible for this </a:t>
            </a:r>
            <a:br>
              <a:rPr lang="en-US" sz="800" b="0" i="0" kern="1200" dirty="0">
                <a:solidFill>
                  <a:schemeClr val="bg1">
                    <a:alpha val="44000"/>
                  </a:schemeClr>
                </a:solidFill>
                <a:latin typeface="Calibri Light" panose="020F0302020204030204" pitchFamily="34" charset="0"/>
                <a:ea typeface="+mj-ea"/>
                <a:cs typeface="Calibri Light" panose="020F0302020204030204" pitchFamily="34" charset="0"/>
              </a:rPr>
            </a:br>
            <a:r>
              <a:rPr lang="en-US" sz="800" b="0" i="0" kern="1200" dirty="0">
                <a:solidFill>
                  <a:schemeClr val="bg1">
                    <a:alpha val="44000"/>
                  </a:schemeClr>
                </a:solidFill>
                <a:latin typeface="Calibri Light" panose="020F0302020204030204" pitchFamily="34" charset="0"/>
                <a:ea typeface="+mj-ea"/>
                <a:cs typeface="Calibri Light" panose="020F0302020204030204" pitchFamily="34" charset="0"/>
              </a:rPr>
              <a:t>publication is Brent E. Kidwell, Jenner</a:t>
            </a:r>
            <a:r>
              <a:rPr lang="en-US" sz="800" b="0" i="0" kern="1200" baseline="0" dirty="0">
                <a:solidFill>
                  <a:schemeClr val="bg1">
                    <a:alpha val="44000"/>
                  </a:schemeClr>
                </a:solidFill>
                <a:latin typeface="Calibri Light" panose="020F0302020204030204" pitchFamily="34" charset="0"/>
                <a:ea typeface="+mj-ea"/>
                <a:cs typeface="Calibri Light" panose="020F0302020204030204" pitchFamily="34" charset="0"/>
              </a:rPr>
              <a:t> </a:t>
            </a:r>
            <a:r>
              <a:rPr lang="en-US" sz="800" b="0" i="0" kern="1200" dirty="0">
                <a:solidFill>
                  <a:schemeClr val="bg1">
                    <a:alpha val="44000"/>
                  </a:schemeClr>
                </a:solidFill>
                <a:latin typeface="Calibri Light" panose="020F0302020204030204" pitchFamily="34" charset="0"/>
                <a:ea typeface="+mj-ea"/>
                <a:cs typeface="Calibri Light" panose="020F0302020204030204" pitchFamily="34" charset="0"/>
              </a:rPr>
              <a:t>&amp; Block LLP, 353 N. Clark Street, Chicago, IL 60654-3456. Prior results do not guarantee a similar outcome.</a:t>
            </a:r>
            <a:endParaRPr lang="en-US" sz="800" b="0" i="0" dirty="0">
              <a:solidFill>
                <a:schemeClr val="bg1">
                  <a:alpha val="44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F5053D72-3687-0604-770E-37D95E886BB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420471" y="1729845"/>
            <a:ext cx="4303058" cy="1470025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4400" b="0" i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Type Your Thank You Message</a:t>
            </a:r>
          </a:p>
        </p:txBody>
      </p:sp>
    </p:spTree>
    <p:extLst>
      <p:ext uri="{BB962C8B-B14F-4D97-AF65-F5344CB8AC3E}">
        <p14:creationId xmlns:p14="http://schemas.microsoft.com/office/powerpoint/2010/main" val="632220678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5132" y="2059012"/>
            <a:ext cx="9146751" cy="1828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319" y="2166365"/>
            <a:ext cx="8603674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970315"/>
            <a:ext cx="6858000" cy="1309255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10/12/2023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808518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10/12/2023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6939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196BBAE6-1590-A359-8BDF-703D2AFB38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9222" y="247453"/>
            <a:ext cx="8546328" cy="482374"/>
          </a:xfrm>
          <a:prstGeom prst="rect">
            <a:avLst/>
          </a:prstGeom>
        </p:spPr>
        <p:txBody>
          <a:bodyPr vert="horz" lIns="0" tIns="45720" rIns="91440" bIns="45720" rtlCol="0" anchor="t" anchorCtr="0">
            <a:noAutofit/>
          </a:bodyPr>
          <a:lstStyle/>
          <a:p>
            <a:r>
              <a:rPr lang="en-US" dirty="0"/>
              <a:t>Click to edit single line title</a:t>
            </a:r>
          </a:p>
        </p:txBody>
      </p:sp>
      <p:sp>
        <p:nvSpPr>
          <p:cNvPr id="2" name="Picture Placeholder 6">
            <a:extLst>
              <a:ext uri="{FF2B5EF4-FFF2-40B4-BE49-F238E27FC236}">
                <a16:creationId xmlns:a16="http://schemas.microsoft.com/office/drawing/2014/main" id="{0BCB1A4D-87B1-A7C3-32BF-514A8B8C43E2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343400" y="914400"/>
            <a:ext cx="4502150" cy="5334000"/>
          </a:xfrm>
          <a:solidFill>
            <a:schemeClr val="bg1">
              <a:lumMod val="95000"/>
            </a:schemeClr>
          </a:solidFill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CLICK HERE TO </a:t>
            </a:r>
            <a:br>
              <a:rPr lang="en-US" dirty="0"/>
            </a:br>
            <a:r>
              <a:rPr lang="en-US" dirty="0"/>
              <a:t>INSERT AN IMAGE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773D76B3-77E2-0E51-BA0F-BB95380F3D46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98450" y="914400"/>
            <a:ext cx="381635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01692158"/>
      </p:ext>
    </p:extLst>
  </p:cSld>
  <p:clrMapOvr>
    <a:masterClrMapping/>
  </p:clrMapOvr>
  <p:transition/>
  <p:extLst>
    <p:ext uri="{DCECCB84-F9BA-43D5-87BE-67443E8EF086}">
      <p15:sldGuideLst xmlns:p15="http://schemas.microsoft.com/office/powerpoint/2012/main">
        <p15:guide id="1" pos="168" userDrawn="1">
          <p15:clr>
            <a:srgbClr val="A4A3A4"/>
          </p15:clr>
        </p15:guide>
        <p15:guide id="2" orient="horz" pos="696" userDrawn="1">
          <p15:clr>
            <a:srgbClr val="A4A3A4"/>
          </p15:clr>
        </p15:guide>
        <p15:guide id="3" orient="horz" pos="432" userDrawn="1">
          <p15:clr>
            <a:srgbClr val="A4A3A4"/>
          </p15:clr>
        </p15:guide>
        <p15:guide id="4" pos="5568" userDrawn="1">
          <p15:clr>
            <a:srgbClr val="A4A3A4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717802"/>
            <a:ext cx="77724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51414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79226565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Navy">
    <p:bg>
      <p:bgPr>
        <a:solidFill>
          <a:srgbClr val="000F5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90B82E6A-F6BD-4949-A63E-D699686D566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" t="1468" r="45338" b="2557"/>
          <a:stretch/>
        </p:blipFill>
        <p:spPr>
          <a:xfrm>
            <a:off x="5362942" y="0"/>
            <a:ext cx="3781058" cy="6858000"/>
          </a:xfrm>
          <a:prstGeom prst="rect">
            <a:avLst/>
          </a:prstGeom>
        </p:spPr>
      </p:pic>
      <p:pic>
        <p:nvPicPr>
          <p:cNvPr id="13" name="Picture 2"/>
          <p:cNvPicPr>
            <a:picLocks noChangeAspect="1"/>
          </p:cNvPicPr>
          <p:nvPr/>
        </p:nvPicPr>
        <p:blipFill>
          <a:blip r:embed="rId3">
            <a:alphaModFix amt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7285" y="5996309"/>
            <a:ext cx="2626752" cy="19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F1B109F2-3D4A-C149-9043-558D92D8026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77285" y="682080"/>
            <a:ext cx="3894715" cy="1756320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algn="l">
              <a:lnSpc>
                <a:spcPts val="4780"/>
              </a:lnSpc>
              <a:defRPr sz="4400" b="0" i="0">
                <a:solidFill>
                  <a:schemeClr val="bg2"/>
                </a:solidFill>
                <a:latin typeface="Cambria" panose="02040503050406030204" pitchFamily="18" charset="0"/>
              </a:defRPr>
            </a:lvl1pPr>
          </a:lstStyle>
          <a:p>
            <a:r>
              <a:rPr lang="en-US" dirty="0"/>
              <a:t>Click to Edit Presentation Title Here</a:t>
            </a:r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B812E96B-1CE2-6E47-A733-23EBD315F62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77285" y="2805479"/>
            <a:ext cx="3894715" cy="623521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b="0" i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101022266"/>
      </p:ext>
    </p:extLst>
  </p:cSld>
  <p:clrMapOvr>
    <a:masterClrMapping/>
  </p:clrMapOvr>
  <p:transition/>
  <p:extLst>
    <p:ext uri="{DCECCB84-F9BA-43D5-87BE-67443E8EF086}">
      <p15:sldGuideLst xmlns:p15="http://schemas.microsoft.com/office/powerpoint/2012/main">
        <p15:guide id="1" orient="horz" pos="1776" userDrawn="1">
          <p15:clr>
            <a:srgbClr val="A4A3A4"/>
          </p15:clr>
        </p15:guide>
        <p15:guide id="2" orient="horz" pos="2136" userDrawn="1">
          <p15:clr>
            <a:srgbClr val="A4A3A4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A01B17B-08DE-7147-8DC6-7C8D64050CE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t="1468" r="45338" b="2557"/>
          <a:stretch/>
        </p:blipFill>
        <p:spPr>
          <a:xfrm>
            <a:off x="5362942" y="0"/>
            <a:ext cx="3781058" cy="6858000"/>
          </a:xfrm>
          <a:prstGeom prst="rect">
            <a:avLst/>
          </a:prstGeom>
        </p:spPr>
      </p:pic>
      <p:pic>
        <p:nvPicPr>
          <p:cNvPr id="13" name="Picture 2"/>
          <p:cNvPicPr>
            <a:picLocks noChangeAspect="1"/>
          </p:cNvPicPr>
          <p:nvPr/>
        </p:nvPicPr>
        <p:blipFill>
          <a:blip r:embed="rId3">
            <a:alphaModFix amt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7285" y="5996309"/>
            <a:ext cx="2668106" cy="201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47911884-DBD6-B413-036A-7069E39A41F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77285" y="2805479"/>
            <a:ext cx="3894715" cy="623521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b="0" i="0">
                <a:solidFill>
                  <a:schemeClr val="bg1">
                    <a:alpha val="50347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subtitle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ECB230B4-BCAE-7CC3-5B96-7E60B7A7225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77285" y="682080"/>
            <a:ext cx="3894715" cy="1756320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algn="l">
              <a:lnSpc>
                <a:spcPts val="4780"/>
              </a:lnSpc>
              <a:defRPr sz="4400" b="0" i="0">
                <a:solidFill>
                  <a:schemeClr val="bg2"/>
                </a:solidFill>
                <a:latin typeface="Cambria" panose="02040503050406030204" pitchFamily="18" charset="0"/>
              </a:defRPr>
            </a:lvl1pPr>
          </a:lstStyle>
          <a:p>
            <a:r>
              <a:rPr lang="en-US" dirty="0"/>
              <a:t>Click to Edit Presentation Title Here</a:t>
            </a:r>
          </a:p>
        </p:txBody>
      </p:sp>
    </p:spTree>
    <p:extLst>
      <p:ext uri="{BB962C8B-B14F-4D97-AF65-F5344CB8AC3E}">
        <p14:creationId xmlns:p14="http://schemas.microsoft.com/office/powerpoint/2010/main" val="2058855273"/>
      </p:ext>
    </p:extLst>
  </p:cSld>
  <p:clrMapOvr>
    <a:masterClrMapping/>
  </p:clrMapOvr>
  <p:transition/>
  <p:extLst>
    <p:ext uri="{DCECCB84-F9BA-43D5-87BE-67443E8EF086}">
      <p15:sldGuideLst xmlns:p15="http://schemas.microsoft.com/office/powerpoint/2012/main">
        <p15:guide id="1" orient="horz" pos="1776" userDrawn="1">
          <p15:clr>
            <a:srgbClr val="A4A3A4"/>
          </p15:clr>
        </p15:guide>
        <p15:guide id="2" orient="horz" pos="2136" userDrawn="1">
          <p15:clr>
            <a:srgbClr val="A4A3A4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Office Nam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7285" y="5996309"/>
            <a:ext cx="2626752" cy="19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ubtitle 2">
            <a:extLst>
              <a:ext uri="{FF2B5EF4-FFF2-40B4-BE49-F238E27FC236}">
                <a16:creationId xmlns:a16="http://schemas.microsoft.com/office/drawing/2014/main" id="{B5098E4D-124D-73D5-C5B3-882FB571E10F}"/>
              </a:ext>
            </a:extLst>
          </p:cNvPr>
          <p:cNvSpPr txBox="1">
            <a:spLocks/>
          </p:cNvSpPr>
          <p:nvPr userDrawn="1"/>
        </p:nvSpPr>
        <p:spPr>
          <a:xfrm>
            <a:off x="685800" y="6030752"/>
            <a:ext cx="7789429" cy="255706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ts val="1200"/>
              </a:spcBef>
              <a:buClr>
                <a:schemeClr val="accent1"/>
              </a:buClr>
              <a:buFont typeface="Arial" panose="020B0604020202020204" pitchFamily="34" charset="0"/>
              <a:buNone/>
              <a:defRPr lang="en-US" sz="1800" b="0" i="0" kern="1200">
                <a:solidFill>
                  <a:schemeClr val="tx1"/>
                </a:solidFill>
                <a:latin typeface="IBM Plex Sans Light" panose="020B0403050203000203" pitchFamily="34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ts val="900"/>
              </a:spcBef>
              <a:buClr>
                <a:schemeClr val="accent1"/>
              </a:buClr>
              <a:buSzPct val="110000"/>
              <a:buFont typeface="System Font Regular"/>
              <a:buNone/>
              <a:defRPr lang="en-US" sz="1800" b="0" i="0" kern="1200">
                <a:solidFill>
                  <a:schemeClr val="tx1">
                    <a:tint val="75000"/>
                  </a:schemeClr>
                </a:solidFill>
                <a:latin typeface="IBM Plex Sans" panose="020B0503050203000203" pitchFamily="34" charset="0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anose="020B0604020202020204" pitchFamily="34" charset="0"/>
              <a:buNone/>
              <a:defRPr lang="en-US" sz="1600" b="0" i="0" kern="1200">
                <a:solidFill>
                  <a:schemeClr val="tx1">
                    <a:tint val="75000"/>
                  </a:schemeClr>
                </a:solidFill>
                <a:latin typeface="IBM Plex Sans" panose="020B0503050203000203" pitchFamily="34" charset="0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System Font Regular"/>
              <a:buNone/>
              <a:defRPr lang="en-US" sz="1400" b="0" i="0" kern="1200">
                <a:solidFill>
                  <a:schemeClr val="tx1">
                    <a:tint val="75000"/>
                  </a:schemeClr>
                </a:solidFill>
                <a:latin typeface="IBM Plex Sans" panose="020B0503050203000203" pitchFamily="34" charset="0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anose="020B0604020202020204" pitchFamily="34" charset="0"/>
              <a:buNone/>
              <a:defRPr lang="en-US" sz="1400" b="0" i="0" kern="1200">
                <a:solidFill>
                  <a:schemeClr val="tx1">
                    <a:tint val="75000"/>
                  </a:schemeClr>
                </a:solidFill>
                <a:latin typeface="IBM Plex Sans" panose="020B0503050203000203" pitchFamily="34" charset="0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1000" spc="120" baseline="0" dirty="0"/>
              <a:t>CHICAGO  |  LONDON  |  LOS ANGELES  |  NEW YORK  |  SAN FRANCISCO  |  WASHINGTON, DC  |  JENNER.COM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34D608C-FDFB-AB5D-48CF-D2297443ED9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alphaModFix amt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85800" y="5562600"/>
            <a:ext cx="2259775" cy="135679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60772094-D461-E567-5B9D-574E170A7302}"/>
              </a:ext>
            </a:extLst>
          </p:cNvPr>
          <p:cNvCxnSpPr>
            <a:cxnSpLocks/>
          </p:cNvCxnSpPr>
          <p:nvPr userDrawn="1"/>
        </p:nvCxnSpPr>
        <p:spPr>
          <a:xfrm>
            <a:off x="685800" y="5897432"/>
            <a:ext cx="768033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ubtitle 2">
            <a:extLst>
              <a:ext uri="{FF2B5EF4-FFF2-40B4-BE49-F238E27FC236}">
                <a16:creationId xmlns:a16="http://schemas.microsoft.com/office/drawing/2014/main" id="{3E6F6C80-F055-EC54-397B-192E21B656B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77285" y="2805479"/>
            <a:ext cx="3894715" cy="623521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b="0" i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subtitle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A9B11581-CE59-F20F-C8C5-DD368A0A293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77285" y="682080"/>
            <a:ext cx="3894715" cy="1756320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algn="l">
              <a:lnSpc>
                <a:spcPts val="4780"/>
              </a:lnSpc>
              <a:defRPr sz="4400" b="0" i="0">
                <a:solidFill>
                  <a:schemeClr val="accent1"/>
                </a:solidFill>
                <a:latin typeface="Cambria" panose="02040503050406030204" pitchFamily="18" charset="0"/>
              </a:defRPr>
            </a:lvl1pPr>
          </a:lstStyle>
          <a:p>
            <a:r>
              <a:rPr lang="en-US" dirty="0"/>
              <a:t>Click to Edit Presentation Title Here</a:t>
            </a:r>
          </a:p>
        </p:txBody>
      </p:sp>
    </p:spTree>
    <p:extLst>
      <p:ext uri="{BB962C8B-B14F-4D97-AF65-F5344CB8AC3E}">
        <p14:creationId xmlns:p14="http://schemas.microsoft.com/office/powerpoint/2010/main" val="3472315408"/>
      </p:ext>
    </p:extLst>
  </p:cSld>
  <p:clrMapOvr>
    <a:masterClrMapping/>
  </p:clrMapOvr>
  <p:transition/>
  <p:extLst>
    <p:ext uri="{DCECCB84-F9BA-43D5-87BE-67443E8EF086}">
      <p15:sldGuideLst xmlns:p15="http://schemas.microsoft.com/office/powerpoint/2012/main">
        <p15:guide id="1" orient="horz" pos="1440" userDrawn="1">
          <p15:clr>
            <a:srgbClr val="A4A3A4"/>
          </p15:clr>
        </p15:guide>
        <p15:guide id="2" orient="horz" pos="3408" userDrawn="1">
          <p15:clr>
            <a:srgbClr val="A4A3A4"/>
          </p15:clr>
        </p15:guide>
        <p15:guide id="3" pos="432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Office Photo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34D608C-FDFB-AB5D-48CF-D2297443ED9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alphaModFix amt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85800" y="5960321"/>
            <a:ext cx="2259775" cy="135679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AA7F5D3-5F58-F760-2F20-C339823833D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981265" y="0"/>
            <a:ext cx="2162735" cy="6858000"/>
          </a:xfrm>
          <a:prstGeom prst="rect">
            <a:avLst/>
          </a:prstGeom>
        </p:spPr>
      </p:pic>
      <p:sp>
        <p:nvSpPr>
          <p:cNvPr id="2" name="Subtitle 2">
            <a:extLst>
              <a:ext uri="{FF2B5EF4-FFF2-40B4-BE49-F238E27FC236}">
                <a16:creationId xmlns:a16="http://schemas.microsoft.com/office/drawing/2014/main" id="{F26EA235-3B78-6971-46DC-4D3CE9F59E3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77285" y="2805479"/>
            <a:ext cx="3894715" cy="623521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b="0" i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subtitle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2E1EEA0E-E112-329D-AEE4-9DCBDA00EA9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77285" y="682080"/>
            <a:ext cx="3894715" cy="1756320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algn="l">
              <a:lnSpc>
                <a:spcPts val="4780"/>
              </a:lnSpc>
              <a:defRPr sz="4400" b="0" i="0">
                <a:solidFill>
                  <a:schemeClr val="accent1"/>
                </a:solidFill>
                <a:latin typeface="Cambria" panose="02040503050406030204" pitchFamily="18" charset="0"/>
              </a:defRPr>
            </a:lvl1pPr>
          </a:lstStyle>
          <a:p>
            <a:r>
              <a:rPr lang="en-US" dirty="0"/>
              <a:t>Click to Edit Presentation Title Here</a:t>
            </a:r>
          </a:p>
        </p:txBody>
      </p:sp>
    </p:spTree>
    <p:extLst>
      <p:ext uri="{BB962C8B-B14F-4D97-AF65-F5344CB8AC3E}">
        <p14:creationId xmlns:p14="http://schemas.microsoft.com/office/powerpoint/2010/main" val="865848714"/>
      </p:ext>
    </p:extLst>
  </p:cSld>
  <p:clrMapOvr>
    <a:masterClrMapping/>
  </p:clrMapOvr>
  <p:transition/>
  <p:extLst>
    <p:ext uri="{DCECCB84-F9BA-43D5-87BE-67443E8EF086}">
      <p15:sldGuideLst xmlns:p15="http://schemas.microsoft.com/office/powerpoint/2012/main">
        <p15:guide id="1" orient="horz" pos="1440" userDrawn="1">
          <p15:clr>
            <a:srgbClr val="A4A3A4"/>
          </p15:clr>
        </p15:guide>
        <p15:guide id="2" orient="horz" pos="3408" userDrawn="1">
          <p15:clr>
            <a:srgbClr val="A4A3A4"/>
          </p15:clr>
        </p15:guide>
        <p15:guide id="3" pos="432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Slide Navy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1A667F2-55D5-6C40-AEFE-D131462879C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" t="1468" r="45338" b="2557"/>
          <a:stretch/>
        </p:blipFill>
        <p:spPr>
          <a:xfrm>
            <a:off x="5362942" y="0"/>
            <a:ext cx="3781058" cy="6858000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F1B109F2-3D4A-C149-9043-558D92D8026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28259" y="2705725"/>
            <a:ext cx="3891341" cy="1446550"/>
          </a:xfrm>
          <a:prstGeom prst="rect">
            <a:avLst/>
          </a:prstGeom>
        </p:spPr>
        <p:txBody>
          <a:bodyPr wrap="square" anchor="ctr" anchorCtr="0">
            <a:spAutoFit/>
          </a:bodyPr>
          <a:lstStyle>
            <a:lvl1pPr algn="l">
              <a:defRPr sz="4400" b="0" i="0">
                <a:solidFill>
                  <a:schemeClr val="bg2"/>
                </a:solidFill>
                <a:latin typeface="Cambria" panose="02040503050406030204" pitchFamily="18" charset="0"/>
              </a:defRPr>
            </a:lvl1pPr>
          </a:lstStyle>
          <a:p>
            <a:r>
              <a:rPr lang="en-US" dirty="0"/>
              <a:t>Click to Edit Section Title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F30FD561-6679-4B42-B539-DE349F616F2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7285" y="5996309"/>
            <a:ext cx="2626752" cy="19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23412710"/>
      </p:ext>
    </p:extLst>
  </p:cSld>
  <p:clrMapOvr>
    <a:masterClrMapping/>
  </p:clrMapOvr>
  <p:transition/>
  <p:extLst>
    <p:ext uri="{DCECCB84-F9BA-43D5-87BE-67443E8EF086}">
      <p15:sldGuideLst xmlns:p15="http://schemas.microsoft.com/office/powerpoint/2012/main">
        <p15:guide id="1" orient="horz" pos="2160">
          <p15:clr>
            <a:srgbClr val="A4A3A4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99222" y="247453"/>
            <a:ext cx="8539978" cy="482374"/>
          </a:xfrm>
          <a:prstGeom prst="rect">
            <a:avLst/>
          </a:prstGeom>
        </p:spPr>
        <p:txBody>
          <a:bodyPr vert="horz" lIns="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9222" y="914400"/>
            <a:ext cx="8539978" cy="5185186"/>
          </a:xfrm>
          <a:prstGeom prst="rect">
            <a:avLst/>
          </a:prstGeom>
        </p:spPr>
        <p:txBody>
          <a:bodyPr vert="horz" lIns="0" tIns="45720" rIns="91440" bIns="45720" rtlCol="0">
            <a:normAutofit/>
          </a:bodyPr>
          <a:lstStyle/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 err="1"/>
              <a:t>Dsdssdf</a:t>
            </a:r>
            <a:endParaRPr lang="en-US" dirty="0"/>
          </a:p>
          <a:p>
            <a:pPr lvl="2"/>
            <a:r>
              <a:rPr lang="en-US" dirty="0" err="1"/>
              <a:t>Sdfgsfgs</a:t>
            </a:r>
            <a:endParaRPr lang="en-US" dirty="0"/>
          </a:p>
          <a:p>
            <a:pPr lvl="3"/>
            <a:r>
              <a:rPr lang="en-US" dirty="0" err="1"/>
              <a:t>sfgsfg</a:t>
            </a:r>
            <a:endParaRPr lang="en-US" dirty="0"/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F141EA70-E4F4-B14F-BD10-AB505D053E20}"/>
              </a:ext>
            </a:extLst>
          </p:cNvPr>
          <p:cNvPicPr>
            <a:picLocks noChangeAspect="1"/>
          </p:cNvPicPr>
          <p:nvPr userDrawn="1"/>
        </p:nvPicPr>
        <p:blipFill>
          <a:blip r:embed="rId32" cstate="print">
            <a:alphaModFix amt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78585" y="6493070"/>
            <a:ext cx="1956615" cy="117477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6BF5CD5-EB75-6F48-A6EB-3A918354CEE2}"/>
              </a:ext>
            </a:extLst>
          </p:cNvPr>
          <p:cNvSpPr txBox="1"/>
          <p:nvPr userDrawn="1"/>
        </p:nvSpPr>
        <p:spPr>
          <a:xfrm>
            <a:off x="8493281" y="6432842"/>
            <a:ext cx="47333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4E4ABD32-5A74-244B-A760-1535606102F9}" type="slidenum">
              <a:rPr lang="en-US" sz="1050" b="0" i="0" smtClean="0">
                <a:latin typeface="Cambria" panose="02040503050406030204" pitchFamily="18" charset="0"/>
              </a:rPr>
              <a:pPr algn="r"/>
              <a:t>‹#›</a:t>
            </a:fld>
            <a:endParaRPr lang="en-US" sz="1050" b="0" i="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839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28" r:id="rId2"/>
    <p:sldLayoutId id="2147483749" r:id="rId3"/>
    <p:sldLayoutId id="2147483738" r:id="rId4"/>
    <p:sldLayoutId id="2147483726" r:id="rId5"/>
    <p:sldLayoutId id="2147483745" r:id="rId6"/>
    <p:sldLayoutId id="2147483746" r:id="rId7"/>
    <p:sldLayoutId id="2147483747" r:id="rId8"/>
    <p:sldLayoutId id="2147483743" r:id="rId9"/>
    <p:sldLayoutId id="2147483720" r:id="rId10"/>
    <p:sldLayoutId id="2147483750" r:id="rId11"/>
    <p:sldLayoutId id="2147483709" r:id="rId12"/>
    <p:sldLayoutId id="2147483710" r:id="rId13"/>
    <p:sldLayoutId id="2147483678" r:id="rId14"/>
    <p:sldLayoutId id="2147483748" r:id="rId15"/>
    <p:sldLayoutId id="2147483681" r:id="rId16"/>
    <p:sldLayoutId id="2147483742" r:id="rId17"/>
    <p:sldLayoutId id="2147483693" r:id="rId18"/>
    <p:sldLayoutId id="2147483690" r:id="rId19"/>
    <p:sldLayoutId id="2147483692" r:id="rId20"/>
    <p:sldLayoutId id="2147483697" r:id="rId21"/>
    <p:sldLayoutId id="2147483699" r:id="rId22"/>
    <p:sldLayoutId id="2147483694" r:id="rId23"/>
    <p:sldLayoutId id="2147483704" r:id="rId24"/>
    <p:sldLayoutId id="2147483705" r:id="rId25"/>
    <p:sldLayoutId id="2147483741" r:id="rId26"/>
    <p:sldLayoutId id="2147483744" r:id="rId27"/>
    <p:sldLayoutId id="2147483751" r:id="rId28"/>
    <p:sldLayoutId id="2147483752" r:id="rId29"/>
    <p:sldLayoutId id="2147483753" r:id="rId30"/>
  </p:sldLayoutIdLst>
  <p:transition/>
  <p:txStyles>
    <p:titleStyle>
      <a:lvl1pPr algn="l" defTabSz="914400" rtl="0" eaLnBrk="1" latinLnBrk="0" hangingPunct="1">
        <a:spcBef>
          <a:spcPct val="0"/>
        </a:spcBef>
        <a:buNone/>
        <a:defRPr sz="2800" b="0" i="0" kern="1200" spc="-5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85750" indent="-285750" algn="l" defTabSz="914400" rtl="0" eaLnBrk="1" latinLnBrk="0" hangingPunct="1">
        <a:spcBef>
          <a:spcPts val="60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Char char="•"/>
        <a:defRPr lang="en-US" sz="1800" b="0" i="0" kern="1200" dirty="0" smtClean="0">
          <a:solidFill>
            <a:schemeClr val="tx1"/>
          </a:solidFill>
          <a:latin typeface="+mn-lt"/>
          <a:ea typeface="+mn-ea"/>
          <a:cs typeface="Calibri Light" panose="020F0302020204030204" pitchFamily="34" charset="0"/>
        </a:defRPr>
      </a:lvl1pPr>
      <a:lvl2pPr marL="577850" indent="-263525" algn="l" defTabSz="914400" rtl="0" eaLnBrk="1" latinLnBrk="0" hangingPunct="1">
        <a:spcBef>
          <a:spcPts val="600"/>
        </a:spcBef>
        <a:spcAft>
          <a:spcPts val="600"/>
        </a:spcAft>
        <a:buClr>
          <a:schemeClr val="tx2"/>
        </a:buClr>
        <a:buSzPct val="110000"/>
        <a:buFont typeface="System Font Regular"/>
        <a:buChar char="–"/>
        <a:tabLst/>
        <a:defRPr lang="en-US" sz="1800" b="0" i="0" kern="1200" dirty="0" smtClean="0">
          <a:solidFill>
            <a:schemeClr val="tx1"/>
          </a:solidFill>
          <a:latin typeface="+mn-lt"/>
          <a:ea typeface="+mn-ea"/>
          <a:cs typeface="+mn-cs"/>
        </a:defRPr>
      </a:lvl2pPr>
      <a:lvl3pPr marL="974725" indent="-254000" algn="l" defTabSz="914400" rtl="0" eaLnBrk="1" latinLnBrk="0" hangingPunct="1">
        <a:spcBef>
          <a:spcPts val="60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Char char="•"/>
        <a:tabLst/>
        <a:defRPr lang="en-US" sz="1600" b="0" i="0" kern="1200" dirty="0" smtClean="0">
          <a:solidFill>
            <a:schemeClr val="tx1"/>
          </a:solidFill>
          <a:latin typeface="+mn-lt"/>
          <a:ea typeface="+mn-ea"/>
          <a:cs typeface="+mn-cs"/>
        </a:defRPr>
      </a:lvl3pPr>
      <a:lvl4pPr marL="1320800" indent="-254000" algn="l" defTabSz="914400" rtl="0" eaLnBrk="1" latinLnBrk="0" hangingPunct="1">
        <a:spcBef>
          <a:spcPts val="600"/>
        </a:spcBef>
        <a:spcAft>
          <a:spcPts val="600"/>
        </a:spcAft>
        <a:buClr>
          <a:schemeClr val="accent3"/>
        </a:buClr>
        <a:buFont typeface="Arial" panose="020B0604020202020204" pitchFamily="34" charset="0"/>
        <a:buChar char="•"/>
        <a:tabLst/>
        <a:defRPr lang="en-US" sz="1600" b="0" i="0" kern="120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2114550" indent="-285750" algn="l" defTabSz="914400" rtl="0" eaLnBrk="1" latinLnBrk="0" hangingPunct="1">
        <a:spcBef>
          <a:spcPts val="60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Char char="•"/>
        <a:defRPr lang="en-US" sz="1600" b="0" i="0" kern="1200" dirty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528259" y="2367171"/>
            <a:ext cx="5110541" cy="2123658"/>
          </a:xfrm>
        </p:spPr>
        <p:txBody>
          <a:bodyPr/>
          <a:lstStyle/>
          <a:p>
            <a:r>
              <a:rPr lang="en-US" dirty="0"/>
              <a:t>Introduction to the Cost Accounting Standards</a:t>
            </a: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Exemptions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dirty="0"/>
              <a:t>The following categories of contracts and subcontracts are exempt from all CAS requirements:</a:t>
            </a:r>
          </a:p>
          <a:p>
            <a:r>
              <a:rPr lang="en-US" dirty="0"/>
              <a:t>Sealed bid contracts.</a:t>
            </a:r>
          </a:p>
          <a:p>
            <a:r>
              <a:rPr lang="en-US" dirty="0"/>
              <a:t>Contracts and subcontracts with small businesses.</a:t>
            </a:r>
          </a:p>
          <a:p>
            <a:r>
              <a:rPr lang="en-US" dirty="0"/>
              <a:t>Contracts and subcontracts with foreign governments / concerns (for the most part)</a:t>
            </a:r>
          </a:p>
          <a:p>
            <a:r>
              <a:rPr lang="en-US" dirty="0"/>
              <a:t>Contracts and subcontracts in which the price is set by law or regulation.</a:t>
            </a:r>
          </a:p>
          <a:p>
            <a:r>
              <a:rPr lang="en-US" dirty="0"/>
              <a:t>Contracts and subcontracts for the acquisition of commercial items.</a:t>
            </a:r>
          </a:p>
          <a:p>
            <a:r>
              <a:rPr lang="en-US" dirty="0"/>
              <a:t>Firm-fixed-price contracts or subcontracts awarded on the basis of adequate price competition without submission of certified cost or pricing data.</a:t>
            </a:r>
          </a:p>
          <a:p>
            <a:r>
              <a:rPr lang="en-US" dirty="0"/>
              <a:t>Negotiated contracts and subcontracts under the TINA threshold (currently $2 million).</a:t>
            </a:r>
          </a:p>
          <a:p>
            <a:r>
              <a:rPr lang="en-US" dirty="0"/>
              <a:t>Contracts or subcontracts of less than $7.5 million, provided that, at the time of award, the business unit of the contractor or subcontractor is not currently performing any CAS-covered contracts or subcontracts valued at $7.5 million or greater.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96904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Modified coverage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/>
              <a:t>Modified coverage may be applied to a covered contract of less than $50 million awarded to a business unit that received less than $50 million in net CAS-covered awards in the immediately preceding cost accounting period.</a:t>
            </a:r>
          </a:p>
          <a:p>
            <a:r>
              <a:rPr lang="en-US" dirty="0"/>
              <a:t>Requires compliance with only:</a:t>
            </a:r>
          </a:p>
          <a:p>
            <a:pPr lvl="1"/>
            <a:r>
              <a:rPr lang="en-US" dirty="0"/>
              <a:t>CAS 401, Consistency in Estimating, Accumulating, and Reporting Costs</a:t>
            </a:r>
          </a:p>
          <a:p>
            <a:pPr lvl="1"/>
            <a:r>
              <a:rPr lang="en-US" dirty="0"/>
              <a:t>CAS 402, Consistency in Allocating Costs Incurred for the Same Purpose, Standard </a:t>
            </a:r>
          </a:p>
          <a:p>
            <a:pPr lvl="1"/>
            <a:r>
              <a:rPr lang="en-US" dirty="0"/>
              <a:t>CAS 405, Accounting for Unallowable Costs and Standard </a:t>
            </a:r>
          </a:p>
          <a:p>
            <a:pPr lvl="1"/>
            <a:r>
              <a:rPr lang="en-US" dirty="0"/>
              <a:t>CAS 406, Cost Accounting Standard—Cost Accounting Period. Modified, </a:t>
            </a:r>
          </a:p>
          <a:p>
            <a:r>
              <a:rPr lang="en-US" dirty="0"/>
              <a:t>A contract awarded with modified CAS coverage shall remain subject to such coverage throughout its life regardless of changes in the business unit's CAS status during subsequent cost accounting periods.</a:t>
            </a:r>
          </a:p>
        </p:txBody>
      </p:sp>
    </p:spTree>
    <p:extLst>
      <p:ext uri="{BB962C8B-B14F-4D97-AF65-F5344CB8AC3E}">
        <p14:creationId xmlns:p14="http://schemas.microsoft.com/office/powerpoint/2010/main" val="4097981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Full coverage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/>
              <a:t>Full coverage applies to contractor business units that—</a:t>
            </a:r>
          </a:p>
          <a:p>
            <a:pPr lvl="1"/>
            <a:r>
              <a:rPr lang="en-US" dirty="0"/>
              <a:t>Receive a single CAS-covered contract award of $50 million or more; or</a:t>
            </a:r>
          </a:p>
          <a:p>
            <a:pPr lvl="1"/>
            <a:r>
              <a:rPr lang="en-US" dirty="0"/>
              <a:t>Received $50 million or more in net CAS-covered awards during its preceding cost accounting period.</a:t>
            </a:r>
          </a:p>
          <a:p>
            <a:r>
              <a:rPr lang="en-US" dirty="0"/>
              <a:t>Trigger contract: if the business unit receives a single CAS-covered contract award of $50 million or more, full coverage is triggered for that contract and any subsequent covered contract awarded in the same cost accounting period</a:t>
            </a:r>
          </a:p>
          <a:p>
            <a:r>
              <a:rPr lang="en-US" dirty="0"/>
              <a:t>Full coverage requires that the business unit comply with all CAS principles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79316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Contractor Obligations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/>
              <a:t>The CAS clause inserted in covered contracts requires contractors to:</a:t>
            </a:r>
          </a:p>
          <a:p>
            <a:r>
              <a:rPr lang="en-US" sz="2400" dirty="0"/>
              <a:t>Disclose in writing cost accounting practices by completing a Disclosure Statement</a:t>
            </a:r>
          </a:p>
          <a:p>
            <a:r>
              <a:rPr lang="en-US" sz="2400" dirty="0"/>
              <a:t>Follow disclosed practices consistently in estimating, accumulating, and reporting costs</a:t>
            </a:r>
          </a:p>
          <a:p>
            <a:r>
              <a:rPr lang="en-US" sz="2400" dirty="0"/>
              <a:t>Comply with all individual CAS principles</a:t>
            </a:r>
          </a:p>
          <a:p>
            <a:r>
              <a:rPr lang="en-US" sz="2400" dirty="0"/>
              <a:t>Agree to contract price adjustment for failure to comply with CAS or disclosed practices</a:t>
            </a:r>
          </a:p>
          <a:p>
            <a:pPr marL="0" indent="0">
              <a:buNone/>
            </a:pPr>
            <a:r>
              <a:rPr lang="en-US" dirty="0"/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41066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Disclosure Statements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/>
              <a:t>Disclosure Statement is a written description of a contractor's cost accounting practices and procedures.</a:t>
            </a:r>
          </a:p>
          <a:p>
            <a:pPr algn="l"/>
            <a:r>
              <a:rPr lang="en-US" dirty="0"/>
              <a:t>Completed Disclosure Statements required for:</a:t>
            </a:r>
          </a:p>
          <a:p>
            <a:pPr lvl="1"/>
            <a:r>
              <a:rPr lang="en-US" dirty="0"/>
              <a:t>Any business unit that is selected to receive a CAS-covered contract or subcontract of $50 million or more shall submit a Disclosure Statement before award.</a:t>
            </a:r>
          </a:p>
          <a:p>
            <a:pPr lvl="1"/>
            <a:r>
              <a:rPr lang="en-US" dirty="0"/>
              <a:t>Any company which, together with its segments, received net awards of negotiated prime contracts and subcontracts subject to CAS totaling $50 million or more in its most recent cost accounting period, must submit a Disclosure Statement before award of its first CAS-covered contract in the immediately following cost accounting period. </a:t>
            </a:r>
          </a:p>
          <a:p>
            <a:r>
              <a:rPr lang="en-US" dirty="0"/>
              <a:t>Disclosure statement is submitted on Form CASB-DS-1</a:t>
            </a:r>
          </a:p>
          <a:p>
            <a:pPr lvl="1"/>
            <a:r>
              <a:rPr lang="en-US" dirty="0"/>
              <a:t>Lengthy documents with eight parts</a:t>
            </a:r>
          </a:p>
          <a:p>
            <a:pPr lvl="1"/>
            <a:r>
              <a:rPr lang="en-US" dirty="0"/>
              <a:t>E.g., cost of money, postretirement benefits, employee stock option plans, deferred compensation, insurance costs</a:t>
            </a:r>
          </a:p>
        </p:txBody>
      </p:sp>
    </p:spTree>
    <p:extLst>
      <p:ext uri="{BB962C8B-B14F-4D97-AF65-F5344CB8AC3E}">
        <p14:creationId xmlns:p14="http://schemas.microsoft.com/office/powerpoint/2010/main" val="35758224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Accounting Practice Changes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/>
              <a:t>CAS provides for contractors to change cost accounting practices and procedure for price adjustment as a result:</a:t>
            </a:r>
          </a:p>
          <a:p>
            <a:r>
              <a:rPr lang="en-US" sz="2400" dirty="0"/>
              <a:t>New CAS requirement: upward adjustment in contract price permitted if cost of previously awarded contract increases</a:t>
            </a:r>
          </a:p>
          <a:p>
            <a:r>
              <a:rPr lang="en-US" sz="2400" dirty="0"/>
              <a:t>Voluntary change: no upward price adjustment permitted</a:t>
            </a:r>
          </a:p>
          <a:p>
            <a:r>
              <a:rPr lang="en-US" sz="2400" dirty="0"/>
              <a:t>Desirable change: voluntary change that the contracting officer determines is “desirable” and “not detrimental to the interests of the government”</a:t>
            </a:r>
          </a:p>
          <a:p>
            <a:pPr marL="0" indent="0">
              <a:buNone/>
            </a:pPr>
            <a:r>
              <a:rPr lang="en-US" dirty="0"/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08082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528259" y="2367171"/>
            <a:ext cx="5415341" cy="2123658"/>
          </a:xfrm>
        </p:spPr>
        <p:txBody>
          <a:bodyPr/>
          <a:lstStyle/>
          <a:p>
            <a:r>
              <a:rPr lang="en-US" dirty="0"/>
              <a:t>Key Individual Cost Accounting Standards</a:t>
            </a:r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Individual Cost Accounting Standards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9222" y="838200"/>
            <a:ext cx="8539978" cy="5486400"/>
          </a:xfrm>
        </p:spPr>
        <p:txBody>
          <a:bodyPr>
            <a:normAutofit fontScale="62500" lnSpcReduction="20000"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en-US" dirty="0">
                <a:cs typeface="+mn-cs"/>
              </a:rPr>
              <a:t>CAS 401 standard – Consistency in Estimating, Accumulating, and Reporting Costs (Basic CAS concepts/Subject to modified coverage) 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dirty="0">
                <a:cs typeface="+mn-cs"/>
              </a:rPr>
              <a:t>CAS 402 standard – Consistency in Allocating Costs Incurred for the Same Purpose (Basic CAS concepts/Subject to modified coverage) 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dirty="0">
                <a:cs typeface="+mn-cs"/>
              </a:rPr>
              <a:t>CAS 403 standard – Allocation of Home Office Expenses to Segments (Allocation of costs)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dirty="0">
                <a:cs typeface="+mn-cs"/>
              </a:rPr>
              <a:t>CAS 404 standard – Capitalization of Tangible Assets (Fixed assets)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dirty="0">
                <a:cs typeface="+mn-cs"/>
              </a:rPr>
              <a:t>CAS 405 standard – Accounting for Unallowable Costs (Basic CAS concepts/Subject to modified coverage) 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dirty="0">
                <a:cs typeface="+mn-cs"/>
              </a:rPr>
              <a:t>CAS 406 standard – Cost Accounting Period (Basic CAS concepts/Subject to modified coverage) 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dirty="0">
                <a:cs typeface="+mn-cs"/>
              </a:rPr>
              <a:t>CAS 407 standard – Use of Standard Costs for Direct Material and Direct Labor (Labor and material costing)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dirty="0">
                <a:cs typeface="+mn-cs"/>
              </a:rPr>
              <a:t>CAS 408 standard – Accounting for Compensated Personal Absence (Compensation)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dirty="0">
                <a:cs typeface="+mn-cs"/>
              </a:rPr>
              <a:t>CAS 409 standard – Depreciation of Tangible Capital Assets  (Fixed assets)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dirty="0">
                <a:cs typeface="+mn-cs"/>
              </a:rPr>
              <a:t>CAS 410 standard – Allocation of Business Unit General and Administrative Expenses to Final Cost Objectives (Allocation of costs)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dirty="0">
                <a:cs typeface="+mn-cs"/>
              </a:rPr>
              <a:t>CAS 411 standard – Accounting for Acquisition Costs of Material (Labor and material costing)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dirty="0">
                <a:cs typeface="+mn-cs"/>
              </a:rPr>
              <a:t>CAS 412 standard – Composition and Measurement of Pension Cost (Compensation)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dirty="0">
                <a:cs typeface="+mn-cs"/>
              </a:rPr>
              <a:t>CAS 413 standard – Adjustment and Allocation of Pension Cost (Compensation)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dirty="0">
                <a:cs typeface="+mn-cs"/>
              </a:rPr>
              <a:t>CAS 414 standard – Cost of Money as an Element of the Cost of Facilities Capital (Fixed assets)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dirty="0">
                <a:cs typeface="+mn-cs"/>
              </a:rPr>
              <a:t>CAS 415 standard – Accounting for the Cost of Deferred Compensation (Compensation)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dirty="0">
                <a:cs typeface="+mn-cs"/>
              </a:rPr>
              <a:t>CAS 416 standard – Accounting for Insurance Costs (Insurance)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dirty="0">
                <a:cs typeface="+mn-cs"/>
              </a:rPr>
              <a:t>CAS 417 standard – Cost of Money as an Element of the Cost of Capital Assets Under Construction (Fixed assets)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dirty="0">
                <a:cs typeface="+mn-cs"/>
              </a:rPr>
              <a:t>CAS 418 standard – Allocation of Direct and Indirect Costs (Allocation of costs)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dirty="0">
                <a:cs typeface="+mn-cs"/>
              </a:rPr>
              <a:t>CAS 420 standard – Accounting for Independent Research and Development Costs and Bid and Proposal Costs (Allocation of costs)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062841-B1E3-4017-9008-573C5D5425C2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 401: Consistency in Estimating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CAS 401:  Governs “consistency in estimating, accumulating and reporting costs”</a:t>
            </a:r>
          </a:p>
          <a:p>
            <a:r>
              <a:rPr lang="en-US" sz="2400" dirty="0"/>
              <a:t>Basic requirement:  A contractor must use the same methods in estimating costs of contract performance as it uses in accumulating and reporting incurred contract costs</a:t>
            </a:r>
          </a:p>
          <a:p>
            <a:pPr lvl="1"/>
            <a:r>
              <a:rPr lang="en-US" sz="2000" dirty="0"/>
              <a:t>Classifying costs as direct or indirect</a:t>
            </a:r>
          </a:p>
          <a:p>
            <a:pPr lvl="1"/>
            <a:r>
              <a:rPr lang="en-US" sz="2000" dirty="0"/>
              <a:t>Pooling indirect costs in homogeneous pools</a:t>
            </a:r>
          </a:p>
          <a:p>
            <a:pPr lvl="1"/>
            <a:r>
              <a:rPr lang="en-US" sz="2000" dirty="0"/>
              <a:t>Allocating indirect costs</a:t>
            </a:r>
          </a:p>
          <a:p>
            <a:r>
              <a:rPr lang="en-US" sz="2400" dirty="0"/>
              <a:t>One exception:  A contractor can group homogeneous costs for estimating purposes, even though the incurred costs can be separately reported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062841-B1E3-4017-9008-573C5D5425C2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6222710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9222" y="339314"/>
            <a:ext cx="8382000" cy="838200"/>
          </a:xfrm>
        </p:spPr>
        <p:txBody>
          <a:bodyPr/>
          <a:lstStyle/>
          <a:p>
            <a:r>
              <a:rPr lang="en-US" dirty="0"/>
              <a:t>CAS 402: Consistency in Allocation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CAS 402:  Governs “consistency in allocating costs incurred for same purpose”</a:t>
            </a:r>
          </a:p>
          <a:p>
            <a:r>
              <a:rPr lang="en-US" sz="2400" dirty="0"/>
              <a:t>Basic requirement:  All costs incurred for the same purpose, in like circumstances, are either direct costs only or indirect costs only</a:t>
            </a:r>
          </a:p>
          <a:p>
            <a:r>
              <a:rPr lang="en-US" sz="2400" dirty="0"/>
              <a:t>E.g.:  Improper for Contract X to bear all of its own contract administration costs as a direct cost, while also bearing as an indirect cost a share of the contract administration costs of Contracts Y &amp; Z.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062841-B1E3-4017-9008-573C5D5425C2}" type="slidenum">
              <a:rPr lang="en-US" smtClean="0"/>
              <a:pPr/>
              <a:t>19</a:t>
            </a:fld>
            <a:endParaRPr lang="en-US" dirty="0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Cost Allowability &amp; Accounting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7772400" cy="5181600"/>
          </a:xfrm>
        </p:spPr>
        <p:txBody>
          <a:bodyPr/>
          <a:lstStyle/>
          <a:p>
            <a:r>
              <a:rPr lang="en-US" sz="2400" dirty="0"/>
              <a:t>Cost allowability: What types (and sometimes amounts) of costs will the government pay?</a:t>
            </a:r>
          </a:p>
          <a:p>
            <a:pPr lvl="1"/>
            <a:r>
              <a:rPr lang="en-US" sz="2000" dirty="0"/>
              <a:t>E.g.: For a cost-reimbursement contract, the allowable amount of a direct cost is the amount that will be reimbursed</a:t>
            </a:r>
          </a:p>
          <a:p>
            <a:pPr lvl="1"/>
            <a:r>
              <a:rPr lang="en-US" sz="2000" dirty="0"/>
              <a:t>Governed largely by the FAR</a:t>
            </a:r>
          </a:p>
          <a:p>
            <a:r>
              <a:rPr lang="en-US" sz="2400" dirty="0"/>
              <a:t>Cost accounting:  </a:t>
            </a:r>
          </a:p>
          <a:p>
            <a:pPr lvl="1"/>
            <a:r>
              <a:rPr lang="en-US" sz="2000" dirty="0"/>
              <a:t>How is the cost measured?</a:t>
            </a:r>
          </a:p>
          <a:p>
            <a:pPr lvl="1"/>
            <a:r>
              <a:rPr lang="en-US" sz="2000" dirty="0"/>
              <a:t>To what year(s) is it assigned?</a:t>
            </a:r>
          </a:p>
          <a:p>
            <a:pPr lvl="1"/>
            <a:r>
              <a:rPr lang="en-US" sz="2000" dirty="0"/>
              <a:t>How much of it is properly borne by each contract? </a:t>
            </a:r>
          </a:p>
          <a:p>
            <a:pPr lvl="1"/>
            <a:r>
              <a:rPr lang="en-US" sz="2000" dirty="0"/>
              <a:t>Governed largely by the CAS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Overhead Cost Accounting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Basic issue:  If you have a cost that benefits more than one contract or segment, how much of the cost should be borne by each contract or segment?</a:t>
            </a:r>
          </a:p>
          <a:p>
            <a:r>
              <a:rPr lang="en-US" sz="2400" dirty="0"/>
              <a:t>Addressed in three Standards:</a:t>
            </a:r>
          </a:p>
          <a:p>
            <a:pPr lvl="1"/>
            <a:r>
              <a:rPr lang="en-US" sz="2400" dirty="0"/>
              <a:t>CAS 418:  Identification of direct and indirect costs, and general allocation rules</a:t>
            </a:r>
          </a:p>
          <a:p>
            <a:pPr lvl="1"/>
            <a:r>
              <a:rPr lang="en-US" sz="2400" dirty="0"/>
              <a:t>CAS 403:  Allocation of home office costs to segments</a:t>
            </a:r>
          </a:p>
          <a:p>
            <a:pPr lvl="1"/>
            <a:r>
              <a:rPr lang="en-US" sz="2400" dirty="0"/>
              <a:t>CAS 410:  Allocation of Business Unit general and administrative (G&amp;A) expenses to contracts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062841-B1E3-4017-9008-573C5D5425C2}" type="slidenum">
              <a:rPr lang="en-US" smtClean="0"/>
              <a:pPr/>
              <a:t>20</a:t>
            </a:fld>
            <a:endParaRPr lang="en-US" dirty="0"/>
          </a:p>
        </p:txBody>
      </p: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 418: Scope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Three issues:</a:t>
            </a:r>
          </a:p>
          <a:p>
            <a:pPr lvl="1"/>
            <a:r>
              <a:rPr lang="en-US" dirty="0"/>
              <a:t>Distinguishing direct from indirect costs</a:t>
            </a:r>
          </a:p>
          <a:p>
            <a:pPr lvl="1"/>
            <a:r>
              <a:rPr lang="en-US" dirty="0"/>
              <a:t>Grouping similar indirect costs in pools for allocation to contracts</a:t>
            </a:r>
          </a:p>
          <a:p>
            <a:pPr lvl="1"/>
            <a:r>
              <a:rPr lang="en-US" dirty="0"/>
              <a:t>Determining the method for allocating pooled costs to benefitting contracts</a:t>
            </a:r>
          </a:p>
          <a:p>
            <a:r>
              <a:rPr lang="en-US" dirty="0"/>
              <a:t>Classification of costs as direct or indirect</a:t>
            </a:r>
          </a:p>
          <a:p>
            <a:pPr lvl="1"/>
            <a:r>
              <a:rPr lang="en-US" dirty="0"/>
              <a:t>Contractor must establish and consistently apply written CAS-compliant criteria for classifying costs</a:t>
            </a:r>
          </a:p>
          <a:p>
            <a:pPr lvl="1"/>
            <a:r>
              <a:rPr lang="en-US" dirty="0"/>
              <a:t>Some variation among contractors is permissible</a:t>
            </a:r>
          </a:p>
          <a:p>
            <a:r>
              <a:rPr lang="en-US" dirty="0"/>
              <a:t>Grouping of indirect costs in pools for further allocation</a:t>
            </a:r>
          </a:p>
          <a:p>
            <a:pPr lvl="1"/>
            <a:r>
              <a:rPr lang="en-US" dirty="0"/>
              <a:t>Pools should be homogeneous</a:t>
            </a:r>
          </a:p>
          <a:p>
            <a:pPr lvl="2"/>
            <a:r>
              <a:rPr lang="en-US" dirty="0"/>
              <a:t>Every cost in pool should have same relationship to contracts to which pool will be allocated</a:t>
            </a:r>
          </a:p>
          <a:p>
            <a:pPr lvl="2"/>
            <a:r>
              <a:rPr lang="en-US" dirty="0"/>
              <a:t>A pool is likely not homogeneous if a material portion of costs in the pool do not benefit certain of the contracts to which the pool is allocated</a:t>
            </a:r>
          </a:p>
          <a:p>
            <a:pPr lvl="1"/>
            <a:r>
              <a:rPr lang="en-US" dirty="0"/>
              <a:t>Pools should be complete</a:t>
            </a:r>
          </a:p>
          <a:p>
            <a:pPr lvl="2"/>
            <a:r>
              <a:rPr lang="en-US" dirty="0"/>
              <a:t>All costs with the same relationship to contracts should be in the same pool  </a:t>
            </a:r>
          </a:p>
          <a:p>
            <a:pPr lvl="2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062841-B1E3-4017-9008-573C5D5425C2}" type="slidenum">
              <a:rPr lang="en-US" smtClean="0"/>
              <a:pPr/>
              <a:t>21</a:t>
            </a:fld>
            <a:endParaRPr lang="en-US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Cost Allowability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Not all costs related to contract will be paid by the Government. </a:t>
            </a:r>
          </a:p>
          <a:p>
            <a:r>
              <a:rPr lang="en-US" dirty="0"/>
              <a:t>FAR Cost Principles: Part 31 contains guidance on which types of costs are allowable for Government reimbursement</a:t>
            </a:r>
          </a:p>
          <a:p>
            <a:r>
              <a:rPr lang="en-US" dirty="0"/>
              <a:t>A cost must be: reasonable, allocable, conform to the specific limitations with FAR 31.205, and compliant with CAS and/or generally accepted accounting principles (GAAP)</a:t>
            </a:r>
          </a:p>
          <a:p>
            <a:r>
              <a:rPr lang="en-US" dirty="0"/>
              <a:t>A cost is reasonable if it “in its nature or amount, does not exceed that which would be incurred by a prudent person under the circumstances prevailing at the time the decision was made to incur the costs.” </a:t>
            </a:r>
          </a:p>
          <a:p>
            <a:r>
              <a:rPr lang="en-US" dirty="0"/>
              <a:t>A cost is allocable if it is treated consistently with other costs incurred for the same purpose in like circumstances and if it:</a:t>
            </a:r>
          </a:p>
          <a:p>
            <a:pPr lvl="1"/>
            <a:r>
              <a:rPr lang="en-US" dirty="0"/>
              <a:t>Is incurred specifically for the award (direct cost)</a:t>
            </a:r>
          </a:p>
          <a:p>
            <a:pPr lvl="1"/>
            <a:r>
              <a:rPr lang="en-US" dirty="0"/>
              <a:t>Benefits the contract and other work and can be distributed based on benefits received (overhead), or</a:t>
            </a:r>
          </a:p>
          <a:p>
            <a:pPr lvl="1"/>
            <a:r>
              <a:rPr lang="en-US" dirty="0"/>
              <a:t>Is necessary for the overall operation of the organization, although a direct relationship to a particular cost objective cannot be shown (G&amp;A)</a:t>
            </a:r>
          </a:p>
          <a:p>
            <a:pPr lvl="1"/>
            <a:r>
              <a:rPr lang="en-US" sz="1800" dirty="0"/>
              <a:t>The amount allocable to each contract is determined by CAS or GAAP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95706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011" y="381000"/>
            <a:ext cx="8539978" cy="482374"/>
          </a:xfrm>
        </p:spPr>
        <p:txBody>
          <a:bodyPr/>
          <a:lstStyle/>
          <a:p>
            <a:r>
              <a:rPr lang="en-US" dirty="0"/>
              <a:t>Cost Allowability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539978" cy="5185186"/>
          </a:xfrm>
        </p:spPr>
        <p:txBody>
          <a:bodyPr/>
          <a:lstStyle/>
          <a:p>
            <a:r>
              <a:rPr lang="en-US" sz="2400" dirty="0"/>
              <a:t>Cost allowability is determined under the applicable cost principles (e.g., FAR 31.205, DFARS or HHSAR, and contract)</a:t>
            </a:r>
          </a:p>
          <a:p>
            <a:r>
              <a:rPr lang="en-US" sz="2400" dirty="0"/>
              <a:t>No presumption of allowability or unallowability where cost is not specifically addressed in cost principles</a:t>
            </a:r>
          </a:p>
          <a:p>
            <a:pPr lvl="1"/>
            <a:r>
              <a:rPr lang="en-US" sz="2400" dirty="0"/>
              <a:t>“Section 31.205 does not cover every element of cost.  Failure to include any item of cost does not imply that it is either allowable or unallowable.”</a:t>
            </a:r>
          </a:p>
          <a:p>
            <a:pPr lvl="1"/>
            <a:r>
              <a:rPr lang="en-US" sz="2400" dirty="0"/>
              <a:t>Determine allowability by analogy to “similar or related costs” [FAR 31.204(d)]</a:t>
            </a:r>
          </a:p>
          <a:p>
            <a:pPr lvl="2"/>
            <a:r>
              <a:rPr lang="en-US" sz="2200" dirty="0"/>
              <a:t>The government has a field day with that.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062841-B1E3-4017-9008-573C5D5425C2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011" y="381000"/>
            <a:ext cx="8539978" cy="482374"/>
          </a:xfrm>
        </p:spPr>
        <p:txBody>
          <a:bodyPr/>
          <a:lstStyle/>
          <a:p>
            <a:r>
              <a:rPr lang="en-US" dirty="0"/>
              <a:t>Cost Allowability (cont’d)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7772400" cy="5105400"/>
          </a:xfrm>
        </p:spPr>
        <p:txBody>
          <a:bodyPr/>
          <a:lstStyle/>
          <a:p>
            <a:r>
              <a:rPr lang="en-US" sz="2400" dirty="0"/>
              <a:t>Penalties for seeking “expressly unallowable” costs [FAR 42.709 et seq.]</a:t>
            </a:r>
          </a:p>
          <a:p>
            <a:pPr lvl="1"/>
            <a:r>
              <a:rPr lang="en-US" sz="2400" dirty="0"/>
              <a:t>“Expressly unallowable” = “specifically named and stated to be unallowable”  [FAR 31.001]</a:t>
            </a:r>
          </a:p>
          <a:p>
            <a:pPr lvl="2"/>
            <a:r>
              <a:rPr lang="en-US" sz="2400" dirty="0"/>
              <a:t>E.g.: alcoholic beverage costs [FAR 31.206-51]</a:t>
            </a:r>
          </a:p>
          <a:p>
            <a:pPr lvl="1"/>
            <a:r>
              <a:rPr lang="en-US" sz="2400" dirty="0"/>
              <a:t>Other unallowable costs are not subject to additional penalty</a:t>
            </a:r>
          </a:p>
          <a:p>
            <a:r>
              <a:rPr lang="en-US" sz="2400" dirty="0"/>
              <a:t>“Directly associated” costs (costs caused by an unallowable cost and that would not otherwise have been incurred) are also unallowable if material in amount. [FAR 31.201-6(d)-(e)]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062841-B1E3-4017-9008-573C5D5425C2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Cost Accounting Standards (CAS)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CAS is designed “to achieve uniformity and consistency” in the cost accounting principles followed by defense contractors and subcontractors under Federal contracts</a:t>
            </a:r>
          </a:p>
          <a:p>
            <a:r>
              <a:rPr lang="en-US" dirty="0"/>
              <a:t>CAS requires a contractor to comply with 19 specific cost accounting standards</a:t>
            </a:r>
          </a:p>
          <a:p>
            <a:r>
              <a:rPr lang="en-US" dirty="0"/>
              <a:t>CAS Disclosure Statement – General Disclosures</a:t>
            </a:r>
          </a:p>
          <a:p>
            <a:pPr lvl="1"/>
            <a:r>
              <a:rPr lang="en-US" dirty="0"/>
              <a:t>Measurement method or technique: historical costs, market value or present value; standard cost or actual cost; designation of costs included/excluded from capital assets</a:t>
            </a:r>
          </a:p>
          <a:p>
            <a:pPr lvl="1"/>
            <a:r>
              <a:rPr lang="en-US" dirty="0"/>
              <a:t>Assignment to cost accounting periods: accrual basis or cash basis accounting</a:t>
            </a:r>
          </a:p>
          <a:p>
            <a:pPr lvl="1"/>
            <a:r>
              <a:rPr lang="en-US" dirty="0"/>
              <a:t>Allocation method or technique: criteria for classifying direct/indirect costs; composition of pooled indirect costs; composition of allocation bases for indirect costs</a:t>
            </a:r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5380459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Cost Accounting Standards History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1968:  Congressional hearings raised concerns over the lack of cost control and consistency in Defense contract cost accounting practices</a:t>
            </a:r>
          </a:p>
          <a:p>
            <a:r>
              <a:rPr lang="en-US" dirty="0"/>
              <a:t>1970:  Congress passed Public Law 91-379 which formed the Cost Accounting Standards Board (CASB),  the CAS board functioned for a decade promulgating 19 standards, and numerous interpretations</a:t>
            </a:r>
          </a:p>
          <a:p>
            <a:r>
              <a:rPr lang="en-US" dirty="0"/>
              <a:t>1980:  Original CAS Board dissolved because Congress failed to appropriate funds for FY 1981 operations</a:t>
            </a:r>
          </a:p>
          <a:p>
            <a:r>
              <a:rPr lang="en-US" dirty="0"/>
              <a:t>1988:  New, independent CAS Board created.  Law adopted all standards from prior board and gave new Board exclusive authority to promulgate, amend, interpret, and rescind the CAS.</a:t>
            </a:r>
          </a:p>
          <a:p>
            <a:r>
              <a:rPr lang="en-US" dirty="0"/>
              <a:t>CAS Board comprised of Administrator of the Office of Federal Procurement Policy, DOD representative, GSA representative, and two representatives from private sector.</a:t>
            </a:r>
          </a:p>
          <a:p>
            <a:r>
              <a:rPr lang="en-US" dirty="0"/>
              <a:t>1992 the Cost Accounting Standards (CAS) was recodified into the Federal Acquisition Regulation (FAR) and made applicable to all negotiated Government contracts.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9901907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Guiding Principles in Developing CAS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Should not require application of precisely prescribed methods of computing each type of cost</a:t>
            </a:r>
          </a:p>
          <a:p>
            <a:r>
              <a:rPr lang="en-US" sz="2000" dirty="0"/>
              <a:t>Should evolve from commercial cost accounting principles and be compatible with GAAP</a:t>
            </a:r>
          </a:p>
          <a:p>
            <a:r>
              <a:rPr lang="en-US" sz="2000" dirty="0"/>
              <a:t>Should require contractors to disclose in writing their cost accounting practices</a:t>
            </a:r>
          </a:p>
          <a:p>
            <a:r>
              <a:rPr lang="en-US" sz="2000" dirty="0"/>
              <a:t>Should require contractors to maintain performance records in compliance with standards and disclosed and approved practices</a:t>
            </a:r>
          </a:p>
          <a:p>
            <a:r>
              <a:rPr lang="en-US" sz="2000" dirty="0"/>
              <a:t>Should apply to all negotiated contracts, not just to cost-reimbursement contracts</a:t>
            </a:r>
          </a:p>
          <a:p>
            <a:r>
              <a:rPr lang="en-US" sz="2000" dirty="0"/>
              <a:t>Should provide for price adjustment in the event of non-compliance with CAS or disclosed / established cost accounting practices</a:t>
            </a:r>
          </a:p>
        </p:txBody>
      </p:sp>
    </p:spTree>
    <p:extLst>
      <p:ext uri="{BB962C8B-B14F-4D97-AF65-F5344CB8AC3E}">
        <p14:creationId xmlns:p14="http://schemas.microsoft.com/office/powerpoint/2010/main" val="19761277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Applicability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Applies to both defense and non-defense negotiated prime and subcontracts over the TINA threshold (currently $2 million)</a:t>
            </a:r>
          </a:p>
          <a:p>
            <a:r>
              <a:rPr lang="en-US" sz="2000" dirty="0"/>
              <a:t>Made applicable by including a notice in the solicitation: Cost Accounting Standards Notices and Certification at CAS 201-3</a:t>
            </a:r>
          </a:p>
          <a:p>
            <a:pPr lvl="1"/>
            <a:r>
              <a:rPr lang="en-US" sz="2000" dirty="0"/>
              <a:t>Includes certification regarding disclosure statement, exemption status, and whether award would require a change in established cost accounting practices affecting existing contracts/subcontracts</a:t>
            </a:r>
          </a:p>
          <a:p>
            <a:r>
              <a:rPr lang="en-US" sz="2000" dirty="0"/>
              <a:t>Cost Accounting Standards clause included in negotiated contracts, unless there is an exemption or modified coverage.</a:t>
            </a:r>
          </a:p>
        </p:txBody>
      </p:sp>
    </p:spTree>
    <p:extLst>
      <p:ext uri="{BB962C8B-B14F-4D97-AF65-F5344CB8AC3E}">
        <p14:creationId xmlns:p14="http://schemas.microsoft.com/office/powerpoint/2010/main" val="157681920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10.0.17763.0"/>
  <p:tag name="AS_RELEASE_DATE" val="2017.05.17"/>
  <p:tag name="AS_TITLE" val="Aspose.Slides for .NET 4.0"/>
  <p:tag name="AS_VERSION" val="17.5"/>
</p:tagLst>
</file>

<file path=ppt/theme/theme1.xml><?xml version="1.0" encoding="utf-8"?>
<a:theme xmlns:a="http://schemas.openxmlformats.org/drawingml/2006/main" name="Standard Content">
  <a:themeElements>
    <a:clrScheme name="Jenner Brand">
      <a:dk1>
        <a:srgbClr val="000E52"/>
      </a:dk1>
      <a:lt1>
        <a:srgbClr val="FFFFFF"/>
      </a:lt1>
      <a:dk2>
        <a:srgbClr val="000E52"/>
      </a:dk2>
      <a:lt2>
        <a:srgbClr val="FFFFFF"/>
      </a:lt2>
      <a:accent1>
        <a:srgbClr val="0071E5"/>
      </a:accent1>
      <a:accent2>
        <a:srgbClr val="000E52"/>
      </a:accent2>
      <a:accent3>
        <a:srgbClr val="70B8FF"/>
      </a:accent3>
      <a:accent4>
        <a:srgbClr val="0071E5"/>
      </a:accent4>
      <a:accent5>
        <a:srgbClr val="FFD000"/>
      </a:accent5>
      <a:accent6>
        <a:srgbClr val="000E52"/>
      </a:accent6>
      <a:hlink>
        <a:srgbClr val="0071E5"/>
      </a:hlink>
      <a:folHlink>
        <a:srgbClr val="0071E5"/>
      </a:folHlink>
    </a:clrScheme>
    <a:fontScheme name="Cambria-Calibri">
      <a:majorFont>
        <a:latin typeface="Cambria" panose="02040503050406030204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enner New Brand PPT Template 4-3" id="{66AD6D6B-5DD3-2D43-BAF6-D4CA9151FD1F}" vid="{DA9180C4-FB8D-E544-8DC3-21CA95D56B7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51C6DA21CA6D841807C135BA5D296FE" ma:contentTypeVersion="0" ma:contentTypeDescription="Create a new document." ma:contentTypeScope="" ma:versionID="8a8d1ac527b65250ca5f9cc7cb187fc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9783ab9816b9e7e8d9c19e15bc5b27c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186942A-82FB-4300-B6AB-317425EC0A8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45E9089D-265F-476B-B649-5E91A99B41A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044D4C0-EF06-4FF5-A31D-405459F83F40}">
  <ds:schemaRefs>
    <ds:schemaRef ds:uri="http://schemas.openxmlformats.org/package/2006/metadata/core-properties"/>
    <ds:schemaRef ds:uri="http://purl.org/dc/dcmitype/"/>
    <ds:schemaRef ds:uri="http://schemas.microsoft.com/office/2006/metadata/properties"/>
    <ds:schemaRef ds:uri="http://schemas.microsoft.com/office/2006/documentManagement/types"/>
    <ds:schemaRef ds:uri="http://www.w3.org/XML/1998/namespace"/>
    <ds:schemaRef ds:uri="http://purl.org/dc/elements/1.1/"/>
    <ds:schemaRef ds:uri="http://schemas.microsoft.com/office/infopath/2007/PartnerControl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Jenner New Brand PPT Template 4-3</Template>
  <TotalTime>1207</TotalTime>
  <Words>2269</Words>
  <Application>Microsoft Office PowerPoint</Application>
  <PresentationFormat>On-screen Show (4:3)</PresentationFormat>
  <Paragraphs>162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0" baseType="lpstr">
      <vt:lpstr>System Font Regular</vt:lpstr>
      <vt:lpstr>Arial</vt:lpstr>
      <vt:lpstr>Calibri</vt:lpstr>
      <vt:lpstr>Calibri Light</vt:lpstr>
      <vt:lpstr>Cambria</vt:lpstr>
      <vt:lpstr>IBM Plex Sans Light</vt:lpstr>
      <vt:lpstr>Symbol</vt:lpstr>
      <vt:lpstr>Wingdings</vt:lpstr>
      <vt:lpstr>Standard Content</vt:lpstr>
      <vt:lpstr>Introduction to the Cost Accounting Standards</vt:lpstr>
      <vt:lpstr>Cost Allowability &amp; Accounting</vt:lpstr>
      <vt:lpstr>Cost Allowability</vt:lpstr>
      <vt:lpstr>Cost Allowability</vt:lpstr>
      <vt:lpstr>Cost Allowability (cont’d)</vt:lpstr>
      <vt:lpstr>Cost Accounting Standards (CAS)</vt:lpstr>
      <vt:lpstr>Cost Accounting Standards History</vt:lpstr>
      <vt:lpstr>Guiding Principles in Developing CAS</vt:lpstr>
      <vt:lpstr>Applicability</vt:lpstr>
      <vt:lpstr>Exemptions</vt:lpstr>
      <vt:lpstr>Modified coverage</vt:lpstr>
      <vt:lpstr>Full coverage</vt:lpstr>
      <vt:lpstr>Contractor Obligations</vt:lpstr>
      <vt:lpstr>Disclosure Statements</vt:lpstr>
      <vt:lpstr>Accounting Practice Changes</vt:lpstr>
      <vt:lpstr>Key Individual Cost Accounting Standards</vt:lpstr>
      <vt:lpstr>Individual Cost Accounting Standards</vt:lpstr>
      <vt:lpstr>CAS 401: Consistency in Estimating </vt:lpstr>
      <vt:lpstr>CAS 402: Consistency in Allocation</vt:lpstr>
      <vt:lpstr>Overhead Cost Accounting</vt:lpstr>
      <vt:lpstr>CAS 418: Scope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Types of  Government Contracts</dc:title>
  <dc:creator>Business Services</dc:creator>
  <cp:lastModifiedBy>Haws, Matthew L.</cp:lastModifiedBy>
  <cp:revision>16</cp:revision>
  <dcterms:created xsi:type="dcterms:W3CDTF">2023-09-22T14:35:17Z</dcterms:created>
  <dcterms:modified xsi:type="dcterms:W3CDTF">2023-10-12T13:23:23Z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0x010100B51C6DA21CA6D841807C135BA5D296FE</vt:lpwstr>
  </property>
</Properties>
</file>