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14" r:id="rId4"/>
  </p:sldMasterIdLst>
  <p:notesMasterIdLst>
    <p:notesMasterId r:id="rId31"/>
  </p:notesMasterIdLst>
  <p:handoutMasterIdLst>
    <p:handoutMasterId r:id="rId32"/>
  </p:handoutMasterIdLst>
  <p:sldIdLst>
    <p:sldId id="264" r:id="rId5"/>
    <p:sldId id="265" r:id="rId6"/>
    <p:sldId id="266" r:id="rId7"/>
    <p:sldId id="284" r:id="rId8"/>
    <p:sldId id="343" r:id="rId9"/>
    <p:sldId id="345" r:id="rId10"/>
    <p:sldId id="286" r:id="rId11"/>
    <p:sldId id="276" r:id="rId12"/>
    <p:sldId id="344" r:id="rId13"/>
    <p:sldId id="321" r:id="rId14"/>
    <p:sldId id="287" r:id="rId15"/>
    <p:sldId id="328" r:id="rId16"/>
    <p:sldId id="322" r:id="rId17"/>
    <p:sldId id="323" r:id="rId18"/>
    <p:sldId id="288" r:id="rId19"/>
    <p:sldId id="324" r:id="rId20"/>
    <p:sldId id="346" r:id="rId21"/>
    <p:sldId id="325" r:id="rId22"/>
    <p:sldId id="327" r:id="rId23"/>
    <p:sldId id="332" r:id="rId24"/>
    <p:sldId id="333" r:id="rId25"/>
    <p:sldId id="334" r:id="rId26"/>
    <p:sldId id="329" r:id="rId27"/>
    <p:sldId id="330" r:id="rId28"/>
    <p:sldId id="331" r:id="rId29"/>
    <p:sldId id="482" r:id="rId30"/>
  </p:sldIdLst>
  <p:sldSz cx="9144000" cy="6858000" type="screen4x3"/>
  <p:notesSz cx="6858000" cy="91440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82828"/>
    <a:srgbClr val="000F52"/>
    <a:srgbClr val="C1DFF0"/>
    <a:srgbClr val="832633"/>
    <a:srgbClr val="4EA145"/>
    <a:srgbClr val="005180"/>
    <a:srgbClr val="80D0FF"/>
    <a:srgbClr val="00273A"/>
    <a:srgbClr val="F897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7" autoAdjust="0"/>
    <p:restoredTop sz="68023" autoAdjust="0"/>
  </p:normalViewPr>
  <p:slideViewPr>
    <p:cSldViewPr>
      <p:cViewPr varScale="1">
        <p:scale>
          <a:sx n="78" d="100"/>
          <a:sy n="78" d="100"/>
        </p:scale>
        <p:origin x="1920" y="9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7" d="100"/>
          <a:sy n="97" d="100"/>
        </p:scale>
        <p:origin x="4328"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4E5784D-0020-464E-A020-908F066C1868}" type="slidenum">
              <a:rPr lang="en-US" smtClean="0"/>
              <a:t>‹#›</a:t>
            </a:fld>
            <a:endParaRPr lang="en-US"/>
          </a:p>
        </p:txBody>
      </p:sp>
    </p:spTree>
    <p:extLst>
      <p:ext uri="{BB962C8B-B14F-4D97-AF65-F5344CB8AC3E}">
        <p14:creationId xmlns:p14="http://schemas.microsoft.com/office/powerpoint/2010/main" val="574936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5C8F78-6883-40E7-A022-6AC258BC0628}" type="datetimeFigureOut">
              <a:rPr lang="en-US" smtClean="0"/>
              <a:t>9/27/2023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1376E9-FDE7-43DD-B903-D6E6F87AC589}" type="slidenum">
              <a:rPr lang="en-US" smtClean="0"/>
              <a:t>‹#›</a:t>
            </a:fld>
            <a:endParaRPr lang="en-US"/>
          </a:p>
        </p:txBody>
      </p:sp>
    </p:spTree>
    <p:extLst>
      <p:ext uri="{BB962C8B-B14F-4D97-AF65-F5344CB8AC3E}">
        <p14:creationId xmlns:p14="http://schemas.microsoft.com/office/powerpoint/2010/main" val="2060625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a:t>
            </a:fld>
            <a:endParaRPr lang="en-US"/>
          </a:p>
        </p:txBody>
      </p:sp>
    </p:spTree>
    <p:extLst>
      <p:ext uri="{BB962C8B-B14F-4D97-AF65-F5344CB8AC3E}">
        <p14:creationId xmlns:p14="http://schemas.microsoft.com/office/powerpoint/2010/main" val="6148312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11</a:t>
            </a:fld>
            <a:endParaRPr lang="en-US"/>
          </a:p>
        </p:txBody>
      </p:sp>
    </p:spTree>
    <p:extLst>
      <p:ext uri="{BB962C8B-B14F-4D97-AF65-F5344CB8AC3E}">
        <p14:creationId xmlns:p14="http://schemas.microsoft.com/office/powerpoint/2010/main" val="2473536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12</a:t>
            </a:fld>
            <a:endParaRPr lang="en-US"/>
          </a:p>
        </p:txBody>
      </p:sp>
    </p:spTree>
    <p:extLst>
      <p:ext uri="{BB962C8B-B14F-4D97-AF65-F5344CB8AC3E}">
        <p14:creationId xmlns:p14="http://schemas.microsoft.com/office/powerpoint/2010/main" val="3088657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13</a:t>
            </a:fld>
            <a:endParaRPr lang="en-US"/>
          </a:p>
        </p:txBody>
      </p:sp>
    </p:spTree>
    <p:extLst>
      <p:ext uri="{BB962C8B-B14F-4D97-AF65-F5344CB8AC3E}">
        <p14:creationId xmlns:p14="http://schemas.microsoft.com/office/powerpoint/2010/main" val="2655112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Verdana" panose="020B0604030504040204" pitchFamily="34" charset="0"/>
              </a:rPr>
              <a:t>The point where cost increases that exceed the target cost are no longer shared by the government according to the share ratio. At this point, the contractor’s profit is reduced one dollar for every additional dollar of cost.  The PTA is calculated with the following formula.</a:t>
            </a:r>
            <a:endParaRPr lang="en-US" dirty="0"/>
          </a:p>
        </p:txBody>
      </p:sp>
      <p:sp>
        <p:nvSpPr>
          <p:cNvPr id="4" name="Slide Number Placeholder 3"/>
          <p:cNvSpPr>
            <a:spLocks noGrp="1"/>
          </p:cNvSpPr>
          <p:nvPr>
            <p:ph type="sldNum" sz="quarter" idx="10"/>
          </p:nvPr>
        </p:nvSpPr>
        <p:spPr/>
        <p:txBody>
          <a:bodyPr/>
          <a:lstStyle/>
          <a:p>
            <a:fld id="{ECBE0816-6DB5-4EEA-B8E0-0513B40A481C}" type="slidenum">
              <a:rPr lang="en-US" smtClean="0"/>
              <a:t>14</a:t>
            </a:fld>
            <a:endParaRPr lang="en-US"/>
          </a:p>
        </p:txBody>
      </p:sp>
    </p:spTree>
    <p:extLst>
      <p:ext uri="{BB962C8B-B14F-4D97-AF65-F5344CB8AC3E}">
        <p14:creationId xmlns:p14="http://schemas.microsoft.com/office/powerpoint/2010/main" val="6794866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15</a:t>
            </a:fld>
            <a:endParaRPr lang="en-US"/>
          </a:p>
        </p:txBody>
      </p:sp>
    </p:spTree>
    <p:extLst>
      <p:ext uri="{BB962C8B-B14F-4D97-AF65-F5344CB8AC3E}">
        <p14:creationId xmlns:p14="http://schemas.microsoft.com/office/powerpoint/2010/main" val="1535991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baseline="0" dirty="0">
                <a:solidFill>
                  <a:srgbClr val="000000"/>
                </a:solidFill>
                <a:latin typeface="Times New Roman" panose="02020603050405020304" pitchFamily="18" charset="0"/>
              </a:rPr>
              <a:t>The Government cannot say what it will get for its money other than </a:t>
            </a:r>
            <a:r>
              <a:rPr lang="en-US" sz="1800" b="1" i="0" u="sng" strike="noStrike" baseline="0" dirty="0">
                <a:solidFill>
                  <a:srgbClr val="000000"/>
                </a:solidFill>
                <a:latin typeface="Times New Roman" panose="02020603050405020304" pitchFamily="18" charset="0"/>
              </a:rPr>
              <a:t>input</a:t>
            </a:r>
            <a:r>
              <a:rPr lang="en-US" sz="1800" b="0" i="0" u="none" strike="noStrike" baseline="0" dirty="0">
                <a:solidFill>
                  <a:srgbClr val="000000"/>
                </a:solidFill>
                <a:latin typeface="Times New Roman" panose="02020603050405020304" pitchFamily="18" charset="0"/>
              </a:rPr>
              <a:t> (effort) of a certain kind </a:t>
            </a:r>
            <a:endParaRPr lang="en-US" dirty="0"/>
          </a:p>
        </p:txBody>
      </p:sp>
      <p:sp>
        <p:nvSpPr>
          <p:cNvPr id="4" name="Slide Number Placeholder 3"/>
          <p:cNvSpPr>
            <a:spLocks noGrp="1"/>
          </p:cNvSpPr>
          <p:nvPr>
            <p:ph type="sldNum" sz="quarter" idx="10"/>
          </p:nvPr>
        </p:nvSpPr>
        <p:spPr/>
        <p:txBody>
          <a:bodyPr/>
          <a:lstStyle/>
          <a:p>
            <a:fld id="{ECBE0816-6DB5-4EEA-B8E0-0513B40A481C}" type="slidenum">
              <a:rPr lang="en-US" smtClean="0"/>
              <a:t>16</a:t>
            </a:fld>
            <a:endParaRPr lang="en-US"/>
          </a:p>
        </p:txBody>
      </p:sp>
    </p:spTree>
    <p:extLst>
      <p:ext uri="{BB962C8B-B14F-4D97-AF65-F5344CB8AC3E}">
        <p14:creationId xmlns:p14="http://schemas.microsoft.com/office/powerpoint/2010/main" val="1543611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17</a:t>
            </a:fld>
            <a:endParaRPr lang="en-US"/>
          </a:p>
        </p:txBody>
      </p:sp>
    </p:spTree>
    <p:extLst>
      <p:ext uri="{BB962C8B-B14F-4D97-AF65-F5344CB8AC3E}">
        <p14:creationId xmlns:p14="http://schemas.microsoft.com/office/powerpoint/2010/main" val="1879527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18</a:t>
            </a:fld>
            <a:endParaRPr lang="en-US"/>
          </a:p>
        </p:txBody>
      </p:sp>
    </p:spTree>
    <p:extLst>
      <p:ext uri="{BB962C8B-B14F-4D97-AF65-F5344CB8AC3E}">
        <p14:creationId xmlns:p14="http://schemas.microsoft.com/office/powerpoint/2010/main" val="19539898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19</a:t>
            </a:fld>
            <a:endParaRPr lang="en-US"/>
          </a:p>
        </p:txBody>
      </p:sp>
    </p:spTree>
    <p:extLst>
      <p:ext uri="{BB962C8B-B14F-4D97-AF65-F5344CB8AC3E}">
        <p14:creationId xmlns:p14="http://schemas.microsoft.com/office/powerpoint/2010/main" val="657413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20</a:t>
            </a:fld>
            <a:endParaRPr lang="en-US"/>
          </a:p>
        </p:txBody>
      </p:sp>
    </p:spTree>
    <p:extLst>
      <p:ext uri="{BB962C8B-B14F-4D97-AF65-F5344CB8AC3E}">
        <p14:creationId xmlns:p14="http://schemas.microsoft.com/office/powerpoint/2010/main" val="1871079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objective when negotiating a contract type is a contract type and price that will result in “reasonable contractor risk and provide the contractor with the greatest incentive for efficient and economical performance.”  FAR 16.103(a).  </a:t>
            </a:r>
          </a:p>
        </p:txBody>
      </p:sp>
      <p:sp>
        <p:nvSpPr>
          <p:cNvPr id="4" name="Slide Number Placeholder 3"/>
          <p:cNvSpPr>
            <a:spLocks noGrp="1"/>
          </p:cNvSpPr>
          <p:nvPr>
            <p:ph type="sldNum" sz="quarter" idx="10"/>
          </p:nvPr>
        </p:nvSpPr>
        <p:spPr/>
        <p:txBody>
          <a:bodyPr/>
          <a:lstStyle/>
          <a:p>
            <a:fld id="{ECBE0816-6DB5-4EEA-B8E0-0513B40A481C}" type="slidenum">
              <a:rPr lang="en-US" smtClean="0"/>
              <a:t>2</a:t>
            </a:fld>
            <a:endParaRPr lang="en-US"/>
          </a:p>
        </p:txBody>
      </p:sp>
    </p:spTree>
    <p:extLst>
      <p:ext uri="{BB962C8B-B14F-4D97-AF65-F5344CB8AC3E}">
        <p14:creationId xmlns:p14="http://schemas.microsoft.com/office/powerpoint/2010/main" val="10288290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21</a:t>
            </a:fld>
            <a:endParaRPr lang="en-US"/>
          </a:p>
        </p:txBody>
      </p:sp>
    </p:spTree>
    <p:extLst>
      <p:ext uri="{BB962C8B-B14F-4D97-AF65-F5344CB8AC3E}">
        <p14:creationId xmlns:p14="http://schemas.microsoft.com/office/powerpoint/2010/main" val="28654785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22</a:t>
            </a:fld>
            <a:endParaRPr lang="en-US"/>
          </a:p>
        </p:txBody>
      </p:sp>
    </p:spTree>
    <p:extLst>
      <p:ext uri="{BB962C8B-B14F-4D97-AF65-F5344CB8AC3E}">
        <p14:creationId xmlns:p14="http://schemas.microsoft.com/office/powerpoint/2010/main" val="3563703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23</a:t>
            </a:fld>
            <a:endParaRPr lang="en-US"/>
          </a:p>
        </p:txBody>
      </p:sp>
    </p:spTree>
    <p:extLst>
      <p:ext uri="{BB962C8B-B14F-4D97-AF65-F5344CB8AC3E}">
        <p14:creationId xmlns:p14="http://schemas.microsoft.com/office/powerpoint/2010/main" val="2883047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24</a:t>
            </a:fld>
            <a:endParaRPr lang="en-US"/>
          </a:p>
        </p:txBody>
      </p:sp>
    </p:spTree>
    <p:extLst>
      <p:ext uri="{BB962C8B-B14F-4D97-AF65-F5344CB8AC3E}">
        <p14:creationId xmlns:p14="http://schemas.microsoft.com/office/powerpoint/2010/main" val="19244449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25</a:t>
            </a:fld>
            <a:endParaRPr lang="en-US"/>
          </a:p>
        </p:txBody>
      </p:sp>
    </p:spTree>
    <p:extLst>
      <p:ext uri="{BB962C8B-B14F-4D97-AF65-F5344CB8AC3E}">
        <p14:creationId xmlns:p14="http://schemas.microsoft.com/office/powerpoint/2010/main" val="19036453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1376E9-FDE7-43DD-B903-D6E6F87AC589}" type="slidenum">
              <a:rPr lang="en-US" smtClean="0"/>
              <a:t>26</a:t>
            </a:fld>
            <a:endParaRPr lang="en-US"/>
          </a:p>
        </p:txBody>
      </p:sp>
    </p:spTree>
    <p:extLst>
      <p:ext uri="{BB962C8B-B14F-4D97-AF65-F5344CB8AC3E}">
        <p14:creationId xmlns:p14="http://schemas.microsoft.com/office/powerpoint/2010/main" val="2326933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3</a:t>
            </a:fld>
            <a:endParaRPr lang="en-US"/>
          </a:p>
        </p:txBody>
      </p:sp>
    </p:spTree>
    <p:extLst>
      <p:ext uri="{BB962C8B-B14F-4D97-AF65-F5344CB8AC3E}">
        <p14:creationId xmlns:p14="http://schemas.microsoft.com/office/powerpoint/2010/main" val="2460658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FAR 16.103(c):  “</a:t>
            </a:r>
            <a:r>
              <a:rPr lang="en-US" b="0" i="0" dirty="0">
                <a:solidFill>
                  <a:srgbClr val="3D3D3D"/>
                </a:solidFill>
                <a:effectLst/>
                <a:latin typeface="Source Sans Pro" panose="020B0503030403020204" pitchFamily="34" charset="0"/>
              </a:rPr>
              <a:t>In the course of an acquisition program, a series of contracts, or a single long-term contract, changing circumstances may make a different contract type appropriate in later periods than that used at the outset. In particular, contracting officers should avoid protracted use of a cost-reimbursement or time-and-materials contract after experience provides a basis for firmer pricing.”  </a:t>
            </a:r>
          </a:p>
          <a:p>
            <a:endParaRPr lang="en-US" b="0" i="0" dirty="0">
              <a:solidFill>
                <a:srgbClr val="3D3D3D"/>
              </a:solidFill>
              <a:effectLst/>
              <a:latin typeface="Source Sans Pro" panose="020B0503030403020204" pitchFamily="34" charset="0"/>
            </a:endParaRPr>
          </a:p>
          <a:p>
            <a:r>
              <a:rPr lang="en-US" b="0" i="0" dirty="0">
                <a:solidFill>
                  <a:srgbClr val="3D3D3D"/>
                </a:solidFill>
                <a:effectLst/>
                <a:latin typeface="Source Sans Pro" panose="020B0503030403020204" pitchFamily="34" charset="0"/>
              </a:rPr>
              <a:t>FAR 16.104(l), Factors in selecting contract types: “Acquisition history. Contractor risk usually decreases as the requirement is repetitively acquired. Also, product descriptions or descriptions of services to be performed can be defined more clearly.”</a:t>
            </a:r>
            <a:endParaRPr lang="en-US" dirty="0"/>
          </a:p>
        </p:txBody>
      </p:sp>
      <p:sp>
        <p:nvSpPr>
          <p:cNvPr id="4" name="Slide Number Placeholder 3"/>
          <p:cNvSpPr>
            <a:spLocks noGrp="1"/>
          </p:cNvSpPr>
          <p:nvPr>
            <p:ph type="sldNum" sz="quarter" idx="10"/>
          </p:nvPr>
        </p:nvSpPr>
        <p:spPr/>
        <p:txBody>
          <a:bodyPr/>
          <a:lstStyle/>
          <a:p>
            <a:fld id="{ECBE0816-6DB5-4EEA-B8E0-0513B40A481C}" type="slidenum">
              <a:rPr lang="en-US" smtClean="0"/>
              <a:t>4</a:t>
            </a:fld>
            <a:endParaRPr lang="en-US"/>
          </a:p>
        </p:txBody>
      </p:sp>
    </p:spTree>
    <p:extLst>
      <p:ext uri="{BB962C8B-B14F-4D97-AF65-F5344CB8AC3E}">
        <p14:creationId xmlns:p14="http://schemas.microsoft.com/office/powerpoint/2010/main" val="2126991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6</a:t>
            </a:fld>
            <a:endParaRPr lang="en-US"/>
          </a:p>
        </p:txBody>
      </p:sp>
    </p:spTree>
    <p:extLst>
      <p:ext uri="{BB962C8B-B14F-4D97-AF65-F5344CB8AC3E}">
        <p14:creationId xmlns:p14="http://schemas.microsoft.com/office/powerpoint/2010/main" val="3646244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7</a:t>
            </a:fld>
            <a:endParaRPr lang="en-US"/>
          </a:p>
        </p:txBody>
      </p:sp>
    </p:spTree>
    <p:extLst>
      <p:ext uri="{BB962C8B-B14F-4D97-AF65-F5344CB8AC3E}">
        <p14:creationId xmlns:p14="http://schemas.microsoft.com/office/powerpoint/2010/main" val="1524135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FAR 16.202-2.  </a:t>
            </a:r>
          </a:p>
        </p:txBody>
      </p:sp>
      <p:sp>
        <p:nvSpPr>
          <p:cNvPr id="4" name="Slide Number Placeholder 3"/>
          <p:cNvSpPr>
            <a:spLocks noGrp="1"/>
          </p:cNvSpPr>
          <p:nvPr>
            <p:ph type="sldNum" sz="quarter" idx="10"/>
          </p:nvPr>
        </p:nvSpPr>
        <p:spPr/>
        <p:txBody>
          <a:bodyPr/>
          <a:lstStyle/>
          <a:p>
            <a:fld id="{ECBE0816-6DB5-4EEA-B8E0-0513B40A481C}" type="slidenum">
              <a:rPr lang="en-US" smtClean="0"/>
              <a:t>8</a:t>
            </a:fld>
            <a:endParaRPr lang="en-US"/>
          </a:p>
        </p:txBody>
      </p:sp>
    </p:spTree>
    <p:extLst>
      <p:ext uri="{BB962C8B-B14F-4D97-AF65-F5344CB8AC3E}">
        <p14:creationId xmlns:p14="http://schemas.microsoft.com/office/powerpoint/2010/main" val="3813470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9</a:t>
            </a:fld>
            <a:endParaRPr lang="en-US"/>
          </a:p>
        </p:txBody>
      </p:sp>
    </p:spTree>
    <p:extLst>
      <p:ext uri="{BB962C8B-B14F-4D97-AF65-F5344CB8AC3E}">
        <p14:creationId xmlns:p14="http://schemas.microsoft.com/office/powerpoint/2010/main" val="4105230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FP-EPA may only be used when necessary to protect the Contractor OR the Government against “significant fluctuations” in labor or material costs or protect against changes in contractor’s established prices.</a:t>
            </a:r>
          </a:p>
          <a:p>
            <a:endParaRPr lang="en-US" dirty="0"/>
          </a:p>
          <a:p>
            <a:r>
              <a:rPr lang="en-US" dirty="0"/>
              <a:t>In May and September 2022, DoD issued a series of memos acknowledging that inflation had caused the costs of performance to significantly increase for contractors performing firm fixed-price contracts.  </a:t>
            </a:r>
          </a:p>
          <a:p>
            <a:endParaRPr lang="en-US" dirty="0"/>
          </a:p>
          <a:p>
            <a:r>
              <a:rPr lang="en-US" dirty="0"/>
              <a:t>DoD took the position that absent an EPA clause authorizing adjustment as a result of inflation, there is no authority for contractual relief.  </a:t>
            </a:r>
          </a:p>
          <a:p>
            <a:endParaRPr lang="en-US" dirty="0"/>
          </a:p>
          <a:p>
            <a:r>
              <a:rPr lang="en-US" dirty="0"/>
              <a:t>One option for existing contracts is a bilateral modification adding an EPA clause, while providing consideration to the government.</a:t>
            </a:r>
          </a:p>
          <a:p>
            <a:endParaRPr lang="en-US" dirty="0"/>
          </a:p>
          <a:p>
            <a:r>
              <a:rPr lang="en-US" dirty="0"/>
              <a:t>But that mutual agreement is subject to availability of government funding.  </a:t>
            </a:r>
          </a:p>
        </p:txBody>
      </p:sp>
      <p:sp>
        <p:nvSpPr>
          <p:cNvPr id="4" name="Slide Number Placeholder 3"/>
          <p:cNvSpPr>
            <a:spLocks noGrp="1"/>
          </p:cNvSpPr>
          <p:nvPr>
            <p:ph type="sldNum" sz="quarter" idx="10"/>
          </p:nvPr>
        </p:nvSpPr>
        <p:spPr/>
        <p:txBody>
          <a:bodyPr/>
          <a:lstStyle/>
          <a:p>
            <a:fld id="{ECBE0816-6DB5-4EEA-B8E0-0513B40A481C}" type="slidenum">
              <a:rPr lang="en-US" smtClean="0"/>
              <a:t>10</a:t>
            </a:fld>
            <a:endParaRPr lang="en-US"/>
          </a:p>
        </p:txBody>
      </p:sp>
    </p:spTree>
    <p:extLst>
      <p:ext uri="{BB962C8B-B14F-4D97-AF65-F5344CB8AC3E}">
        <p14:creationId xmlns:p14="http://schemas.microsoft.com/office/powerpoint/2010/main" val="821591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ngle Line Title - Standard Content">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196BBAE6-1590-A359-8BDF-703D2AFB3804}"/>
              </a:ext>
            </a:extLst>
          </p:cNvPr>
          <p:cNvSpPr>
            <a:spLocks noGrp="1"/>
          </p:cNvSpPr>
          <p:nvPr>
            <p:ph type="title" hasCustomPrompt="1"/>
          </p:nvPr>
        </p:nvSpPr>
        <p:spPr>
          <a:xfrm>
            <a:off x="299222" y="247453"/>
            <a:ext cx="8539978" cy="482374"/>
          </a:xfrm>
          <a:prstGeom prst="rect">
            <a:avLst/>
          </a:prstGeom>
        </p:spPr>
        <p:txBody>
          <a:bodyPr vert="horz" lIns="0" tIns="45720" rIns="91440" bIns="45720" rtlCol="0" anchor="t" anchorCtr="0">
            <a:noAutofit/>
          </a:bodyPr>
          <a:lstStyle/>
          <a:p>
            <a:r>
              <a:rPr lang="en-US" dirty="0"/>
              <a:t>Click to edit single line title</a:t>
            </a:r>
          </a:p>
        </p:txBody>
      </p:sp>
      <p:sp>
        <p:nvSpPr>
          <p:cNvPr id="5" name="Content Placeholder 2">
            <a:extLst>
              <a:ext uri="{FF2B5EF4-FFF2-40B4-BE49-F238E27FC236}">
                <a16:creationId xmlns:a16="http://schemas.microsoft.com/office/drawing/2014/main" id="{26DA7D46-88FB-E431-7761-206DC40DC60C}"/>
              </a:ext>
            </a:extLst>
          </p:cNvPr>
          <p:cNvSpPr>
            <a:spLocks noGrp="1"/>
          </p:cNvSpPr>
          <p:nvPr>
            <p:ph sz="quarter" idx="11"/>
          </p:nvPr>
        </p:nvSpPr>
        <p:spPr>
          <a:xfrm>
            <a:off x="298450" y="914400"/>
            <a:ext cx="8540750" cy="533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65496585"/>
      </p:ext>
    </p:extLst>
  </p:cSld>
  <p:clrMapOvr>
    <a:masterClrMapping/>
  </p:clrMapOvr>
  <p:transition/>
  <p:extLst>
    <p:ext uri="{DCECCB84-F9BA-43D5-87BE-67443E8EF086}">
      <p15:sldGuideLst xmlns:p15="http://schemas.microsoft.com/office/powerpoint/2012/main">
        <p15:guide id="1" pos="168" userDrawn="1">
          <p15:clr>
            <a:srgbClr val="A4A3A4"/>
          </p15:clr>
        </p15:guide>
        <p15:guide id="2" orient="horz" pos="696" userDrawn="1">
          <p15:clr>
            <a:srgbClr val="A4A3A4"/>
          </p15:clr>
        </p15:guide>
        <p15:guide id="3" orient="horz" pos="432" userDrawn="1">
          <p15:clr>
            <a:srgbClr val="A4A3A4"/>
          </p15:clr>
        </p15:guide>
        <p15:guide id="4" pos="5568" userDrawn="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Slide Blue">
    <p:bg>
      <p:bgPr>
        <a:solidFill>
          <a:schemeClr val="accent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1A667F2-55D5-6C40-AEFE-D131462879C0}"/>
              </a:ext>
            </a:extLst>
          </p:cNvPr>
          <p:cNvPicPr>
            <a:picLocks noChangeAspect="1"/>
          </p:cNvPicPr>
          <p:nvPr userDrawn="1"/>
        </p:nvPicPr>
        <p:blipFill rotWithShape="1">
          <a:blip r:embed="rId2" cstate="screen">
            <a:lum bright="70000" contrast="-70000"/>
            <a:alphaModFix amt="75000"/>
            <a:extLst>
              <a:ext uri="{28A0092B-C50C-407E-A947-70E740481C1C}">
                <a14:useLocalDpi xmlns:a14="http://schemas.microsoft.com/office/drawing/2010/main"/>
              </a:ext>
            </a:extLst>
          </a:blip>
          <a:srcRect l="1" t="1468" r="45338" b="2557"/>
          <a:stretch/>
        </p:blipFill>
        <p:spPr>
          <a:xfrm>
            <a:off x="5362942" y="0"/>
            <a:ext cx="3781058" cy="6858000"/>
          </a:xfrm>
          <a:prstGeom prst="rect">
            <a:avLst/>
          </a:prstGeom>
        </p:spPr>
      </p:pic>
      <p:pic>
        <p:nvPicPr>
          <p:cNvPr id="4" name="Picture 2">
            <a:extLst>
              <a:ext uri="{FF2B5EF4-FFF2-40B4-BE49-F238E27FC236}">
                <a16:creationId xmlns:a16="http://schemas.microsoft.com/office/drawing/2014/main" id="{05F4809E-40B0-8128-7EB5-FF151D433837}"/>
              </a:ext>
            </a:extLst>
          </p:cNvPr>
          <p:cNvPicPr>
            <a:picLocks noChangeAspect="1"/>
          </p:cNvPicPr>
          <p:nvPr userDrawn="1"/>
        </p:nvPicPr>
        <p:blipFill>
          <a:blip r:embed="rId3">
            <a:alphaModFix amt="75000"/>
            <a:extLst>
              <a:ext uri="{28A0092B-C50C-407E-A947-70E740481C1C}">
                <a14:useLocalDpi xmlns:a14="http://schemas.microsoft.com/office/drawing/2010/main"/>
              </a:ext>
            </a:extLst>
          </a:blip>
          <a:srcRect/>
          <a:stretch/>
        </p:blipFill>
        <p:spPr bwMode="auto">
          <a:xfrm>
            <a:off x="677285" y="5996309"/>
            <a:ext cx="2626752" cy="19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AD885EED-A83E-B2EE-5054-6AA6FC9BD9E3}"/>
              </a:ext>
            </a:extLst>
          </p:cNvPr>
          <p:cNvSpPr>
            <a:spLocks noGrp="1"/>
          </p:cNvSpPr>
          <p:nvPr>
            <p:ph type="ctrTitle" hasCustomPrompt="1"/>
          </p:nvPr>
        </p:nvSpPr>
        <p:spPr>
          <a:xfrm>
            <a:off x="528259" y="2705725"/>
            <a:ext cx="3891341" cy="1446550"/>
          </a:xfrm>
          <a:prstGeom prst="rect">
            <a:avLst/>
          </a:prstGeom>
        </p:spPr>
        <p:txBody>
          <a:bodyPr wrap="square" anchor="ctr" anchorCtr="0">
            <a:spAutoFit/>
          </a:bodyPr>
          <a:lstStyle>
            <a:lvl1pPr algn="l">
              <a:defRPr sz="4400" b="0" i="0">
                <a:solidFill>
                  <a:schemeClr val="bg2"/>
                </a:solidFill>
                <a:latin typeface="Cambria" panose="02040503050406030204" pitchFamily="18" charset="0"/>
              </a:defRPr>
            </a:lvl1pPr>
          </a:lstStyle>
          <a:p>
            <a:r>
              <a:rPr lang="en-US" dirty="0"/>
              <a:t>Click to Edit Section Title</a:t>
            </a:r>
          </a:p>
        </p:txBody>
      </p:sp>
    </p:spTree>
    <p:extLst>
      <p:ext uri="{BB962C8B-B14F-4D97-AF65-F5344CB8AC3E}">
        <p14:creationId xmlns:p14="http://schemas.microsoft.com/office/powerpoint/2010/main" val="37115439"/>
      </p:ext>
    </p:extLst>
  </p:cSld>
  <p:clrMapOvr>
    <a:masterClrMapping/>
  </p:clrMapOvr>
  <p:transition/>
  <p:extLst>
    <p:ext uri="{DCECCB84-F9BA-43D5-87BE-67443E8EF086}">
      <p15:sldGuideLst xmlns:p15="http://schemas.microsoft.com/office/powerpoint/2012/main">
        <p15:guide id="1" orient="horz" pos="2160" userDrawn="1">
          <p15:clr>
            <a:srgbClr val="A4A3A4"/>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Slide with Eyebrow Hea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597CD7-E926-78D0-EACB-2EA5047279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9080" cy="6861810"/>
          </a:xfrm>
          <a:prstGeom prst="rect">
            <a:avLst/>
          </a:prstGeom>
        </p:spPr>
      </p:pic>
      <p:sp>
        <p:nvSpPr>
          <p:cNvPr id="4" name="Text Placeholder 8">
            <a:extLst>
              <a:ext uri="{FF2B5EF4-FFF2-40B4-BE49-F238E27FC236}">
                <a16:creationId xmlns:a16="http://schemas.microsoft.com/office/drawing/2014/main" id="{7394C1EA-08A5-5ADA-1299-8149127B2B86}"/>
              </a:ext>
            </a:extLst>
          </p:cNvPr>
          <p:cNvSpPr>
            <a:spLocks noGrp="1"/>
          </p:cNvSpPr>
          <p:nvPr>
            <p:ph type="body" sz="quarter" idx="10" hasCustomPrompt="1"/>
          </p:nvPr>
        </p:nvSpPr>
        <p:spPr>
          <a:xfrm>
            <a:off x="685800" y="1597863"/>
            <a:ext cx="2667000" cy="529387"/>
          </a:xfrm>
          <a:solidFill>
            <a:schemeClr val="accent1"/>
          </a:solidFill>
        </p:spPr>
        <p:txBody>
          <a:bodyPr lIns="182880" tIns="182880" rIns="182880" bIns="182880" anchor="ctr" anchorCtr="0">
            <a:noAutofit/>
          </a:bodyPr>
          <a:lstStyle>
            <a:lvl1pPr marL="0" indent="0" algn="ctr">
              <a:buNone/>
              <a:defRPr sz="1600" spc="100" baseline="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CLICK TO EDIT EYEBROW</a:t>
            </a:r>
          </a:p>
        </p:txBody>
      </p:sp>
      <p:sp>
        <p:nvSpPr>
          <p:cNvPr id="5" name="Text Placeholder 10">
            <a:extLst>
              <a:ext uri="{FF2B5EF4-FFF2-40B4-BE49-F238E27FC236}">
                <a16:creationId xmlns:a16="http://schemas.microsoft.com/office/drawing/2014/main" id="{DF4FFA98-78A1-1DAE-7CEB-382FE6D9A3BA}"/>
              </a:ext>
            </a:extLst>
          </p:cNvPr>
          <p:cNvSpPr>
            <a:spLocks noGrp="1"/>
          </p:cNvSpPr>
          <p:nvPr>
            <p:ph type="body" sz="quarter" idx="11" hasCustomPrompt="1"/>
          </p:nvPr>
        </p:nvSpPr>
        <p:spPr>
          <a:xfrm>
            <a:off x="685800" y="2475046"/>
            <a:ext cx="3429000" cy="1742274"/>
          </a:xfrm>
        </p:spPr>
        <p:txBody>
          <a:bodyPr anchor="ctr" anchorCtr="0">
            <a:noAutofit/>
          </a:bodyPr>
          <a:lstStyle>
            <a:lvl1pPr marL="0" indent="0">
              <a:lnSpc>
                <a:spcPts val="5000"/>
              </a:lnSpc>
              <a:spcBef>
                <a:spcPts val="0"/>
              </a:spcBef>
              <a:spcAft>
                <a:spcPts val="0"/>
              </a:spcAft>
              <a:buNone/>
              <a:defRPr sz="4800" spc="-100" baseline="0">
                <a:solidFill>
                  <a:schemeClr val="bg1"/>
                </a:solidFill>
                <a:latin typeface="+mj-lt"/>
              </a:defRPr>
            </a:lvl1pPr>
            <a:lvl4pPr marL="1371600" indent="0">
              <a:buNone/>
              <a:defRPr/>
            </a:lvl4pPr>
          </a:lstStyle>
          <a:p>
            <a:pPr lvl="0"/>
            <a:r>
              <a:rPr lang="en-US" dirty="0"/>
              <a:t>Main Title Can Be Written Here</a:t>
            </a:r>
          </a:p>
        </p:txBody>
      </p:sp>
      <p:sp>
        <p:nvSpPr>
          <p:cNvPr id="6" name="Text Placeholder 16">
            <a:extLst>
              <a:ext uri="{FF2B5EF4-FFF2-40B4-BE49-F238E27FC236}">
                <a16:creationId xmlns:a16="http://schemas.microsoft.com/office/drawing/2014/main" id="{554B40BE-820D-474C-A6DA-205BCF197010}"/>
              </a:ext>
            </a:extLst>
          </p:cNvPr>
          <p:cNvSpPr>
            <a:spLocks noGrp="1"/>
          </p:cNvSpPr>
          <p:nvPr>
            <p:ph type="body" sz="quarter" idx="12" hasCustomPrompt="1"/>
          </p:nvPr>
        </p:nvSpPr>
        <p:spPr>
          <a:xfrm>
            <a:off x="685800" y="4565116"/>
            <a:ext cx="2209800" cy="533400"/>
          </a:xfrm>
        </p:spPr>
        <p:txBody>
          <a:bodyPr anchor="ctr" anchorCtr="0">
            <a:noAutofit/>
          </a:bodyPr>
          <a:lstStyle>
            <a:lvl1pPr marL="0" indent="0">
              <a:buNone/>
              <a:defRPr sz="2000">
                <a:solidFill>
                  <a:schemeClr val="bg1">
                    <a:alpha val="6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Supporting Information Here</a:t>
            </a:r>
          </a:p>
        </p:txBody>
      </p:sp>
    </p:spTree>
    <p:extLst>
      <p:ext uri="{BB962C8B-B14F-4D97-AF65-F5344CB8AC3E}">
        <p14:creationId xmlns:p14="http://schemas.microsoft.com/office/powerpoint/2010/main" val="28896532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Grid x12">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705319" y="1905633"/>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9" name="Picture Placeholder 3">
            <a:extLst>
              <a:ext uri="{FF2B5EF4-FFF2-40B4-BE49-F238E27FC236}">
                <a16:creationId xmlns:a16="http://schemas.microsoft.com/office/drawing/2014/main" id="{2B882E99-E343-7B4B-BF52-12E66D813AAD}"/>
              </a:ext>
            </a:extLst>
          </p:cNvPr>
          <p:cNvSpPr>
            <a:spLocks noGrp="1"/>
          </p:cNvSpPr>
          <p:nvPr>
            <p:ph type="pic" sz="quarter" idx="12" hasCustomPrompt="1"/>
          </p:nvPr>
        </p:nvSpPr>
        <p:spPr>
          <a:xfrm>
            <a:off x="2777536" y="1905633"/>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0" name="Picture Placeholder 3">
            <a:extLst>
              <a:ext uri="{FF2B5EF4-FFF2-40B4-BE49-F238E27FC236}">
                <a16:creationId xmlns:a16="http://schemas.microsoft.com/office/drawing/2014/main" id="{C4919BD6-83A4-E746-B2BF-1CFD96E2B39E}"/>
              </a:ext>
            </a:extLst>
          </p:cNvPr>
          <p:cNvSpPr>
            <a:spLocks noGrp="1"/>
          </p:cNvSpPr>
          <p:nvPr>
            <p:ph type="pic" sz="quarter" idx="13" hasCustomPrompt="1"/>
          </p:nvPr>
        </p:nvSpPr>
        <p:spPr>
          <a:xfrm>
            <a:off x="4849753" y="1905633"/>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1" name="Picture Placeholder 3">
            <a:extLst>
              <a:ext uri="{FF2B5EF4-FFF2-40B4-BE49-F238E27FC236}">
                <a16:creationId xmlns:a16="http://schemas.microsoft.com/office/drawing/2014/main" id="{C718B226-CB2F-6644-83F7-38F049476593}"/>
              </a:ext>
            </a:extLst>
          </p:cNvPr>
          <p:cNvSpPr>
            <a:spLocks noGrp="1"/>
          </p:cNvSpPr>
          <p:nvPr>
            <p:ph type="pic" sz="quarter" idx="14" hasCustomPrompt="1"/>
          </p:nvPr>
        </p:nvSpPr>
        <p:spPr>
          <a:xfrm>
            <a:off x="6921971" y="1905633"/>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0" name="Picture Placeholder 3">
            <a:extLst>
              <a:ext uri="{FF2B5EF4-FFF2-40B4-BE49-F238E27FC236}">
                <a16:creationId xmlns:a16="http://schemas.microsoft.com/office/drawing/2014/main" id="{F15B9589-8AEF-2048-B301-1175DAF94F49}"/>
              </a:ext>
            </a:extLst>
          </p:cNvPr>
          <p:cNvSpPr>
            <a:spLocks noGrp="1"/>
          </p:cNvSpPr>
          <p:nvPr>
            <p:ph type="pic" sz="quarter" idx="15" hasCustomPrompt="1"/>
          </p:nvPr>
        </p:nvSpPr>
        <p:spPr>
          <a:xfrm>
            <a:off x="705319" y="3234530"/>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1" name="Picture Placeholder 3">
            <a:extLst>
              <a:ext uri="{FF2B5EF4-FFF2-40B4-BE49-F238E27FC236}">
                <a16:creationId xmlns:a16="http://schemas.microsoft.com/office/drawing/2014/main" id="{84FB0BB6-196E-E547-B04A-FEDAD4475F5E}"/>
              </a:ext>
            </a:extLst>
          </p:cNvPr>
          <p:cNvSpPr>
            <a:spLocks noGrp="1"/>
          </p:cNvSpPr>
          <p:nvPr>
            <p:ph type="pic" sz="quarter" idx="16" hasCustomPrompt="1"/>
          </p:nvPr>
        </p:nvSpPr>
        <p:spPr>
          <a:xfrm>
            <a:off x="2777536" y="3234530"/>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2" name="Picture Placeholder 3">
            <a:extLst>
              <a:ext uri="{FF2B5EF4-FFF2-40B4-BE49-F238E27FC236}">
                <a16:creationId xmlns:a16="http://schemas.microsoft.com/office/drawing/2014/main" id="{EB3BC396-1E86-7D47-8563-1ECEC76A4A0E}"/>
              </a:ext>
            </a:extLst>
          </p:cNvPr>
          <p:cNvSpPr>
            <a:spLocks noGrp="1"/>
          </p:cNvSpPr>
          <p:nvPr>
            <p:ph type="pic" sz="quarter" idx="17" hasCustomPrompt="1"/>
          </p:nvPr>
        </p:nvSpPr>
        <p:spPr>
          <a:xfrm>
            <a:off x="4849753" y="3234530"/>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3" name="Picture Placeholder 3">
            <a:extLst>
              <a:ext uri="{FF2B5EF4-FFF2-40B4-BE49-F238E27FC236}">
                <a16:creationId xmlns:a16="http://schemas.microsoft.com/office/drawing/2014/main" id="{1D881A92-C6B2-134F-9B20-C63613787A8C}"/>
              </a:ext>
            </a:extLst>
          </p:cNvPr>
          <p:cNvSpPr>
            <a:spLocks noGrp="1"/>
          </p:cNvSpPr>
          <p:nvPr>
            <p:ph type="pic" sz="quarter" idx="18" hasCustomPrompt="1"/>
          </p:nvPr>
        </p:nvSpPr>
        <p:spPr>
          <a:xfrm>
            <a:off x="6921971" y="3234530"/>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4" name="Picture Placeholder 3">
            <a:extLst>
              <a:ext uri="{FF2B5EF4-FFF2-40B4-BE49-F238E27FC236}">
                <a16:creationId xmlns:a16="http://schemas.microsoft.com/office/drawing/2014/main" id="{2EE954E9-ED00-104C-8F72-3AF288110813}"/>
              </a:ext>
            </a:extLst>
          </p:cNvPr>
          <p:cNvSpPr>
            <a:spLocks noGrp="1"/>
          </p:cNvSpPr>
          <p:nvPr>
            <p:ph type="pic" sz="quarter" idx="19" hasCustomPrompt="1"/>
          </p:nvPr>
        </p:nvSpPr>
        <p:spPr>
          <a:xfrm>
            <a:off x="705319" y="4563428"/>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5" name="Picture Placeholder 3">
            <a:extLst>
              <a:ext uri="{FF2B5EF4-FFF2-40B4-BE49-F238E27FC236}">
                <a16:creationId xmlns:a16="http://schemas.microsoft.com/office/drawing/2014/main" id="{ED805BB6-2877-8E45-A70D-9CC1A857245C}"/>
              </a:ext>
            </a:extLst>
          </p:cNvPr>
          <p:cNvSpPr>
            <a:spLocks noGrp="1"/>
          </p:cNvSpPr>
          <p:nvPr>
            <p:ph type="pic" sz="quarter" idx="20" hasCustomPrompt="1"/>
          </p:nvPr>
        </p:nvSpPr>
        <p:spPr>
          <a:xfrm>
            <a:off x="2777536" y="4563428"/>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6" name="Picture Placeholder 3">
            <a:extLst>
              <a:ext uri="{FF2B5EF4-FFF2-40B4-BE49-F238E27FC236}">
                <a16:creationId xmlns:a16="http://schemas.microsoft.com/office/drawing/2014/main" id="{01E42478-3F1B-B645-B531-FA34CC510CEF}"/>
              </a:ext>
            </a:extLst>
          </p:cNvPr>
          <p:cNvSpPr>
            <a:spLocks noGrp="1"/>
          </p:cNvSpPr>
          <p:nvPr>
            <p:ph type="pic" sz="quarter" idx="21" hasCustomPrompt="1"/>
          </p:nvPr>
        </p:nvSpPr>
        <p:spPr>
          <a:xfrm>
            <a:off x="4849753" y="4563428"/>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7" name="Picture Placeholder 3">
            <a:extLst>
              <a:ext uri="{FF2B5EF4-FFF2-40B4-BE49-F238E27FC236}">
                <a16:creationId xmlns:a16="http://schemas.microsoft.com/office/drawing/2014/main" id="{6300A2CE-DD25-7745-B3A6-24749D5C3F09}"/>
              </a:ext>
            </a:extLst>
          </p:cNvPr>
          <p:cNvSpPr>
            <a:spLocks noGrp="1"/>
          </p:cNvSpPr>
          <p:nvPr>
            <p:ph type="pic" sz="quarter" idx="22" hasCustomPrompt="1"/>
          </p:nvPr>
        </p:nvSpPr>
        <p:spPr>
          <a:xfrm>
            <a:off x="6921971" y="4563428"/>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 name="Title Placeholder 1">
            <a:extLst>
              <a:ext uri="{FF2B5EF4-FFF2-40B4-BE49-F238E27FC236}">
                <a16:creationId xmlns:a16="http://schemas.microsoft.com/office/drawing/2014/main" id="{F7E81E69-36DA-BB52-1DF4-837D05AA8EA8}"/>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178215467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ogo Grid x20">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512279" y="139763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6" name="Picture Placeholder 3">
            <a:extLst>
              <a:ext uri="{FF2B5EF4-FFF2-40B4-BE49-F238E27FC236}">
                <a16:creationId xmlns:a16="http://schemas.microsoft.com/office/drawing/2014/main" id="{1454E170-989F-C44C-AC7F-7B6D6AB7BD9C}"/>
              </a:ext>
            </a:extLst>
          </p:cNvPr>
          <p:cNvSpPr>
            <a:spLocks noGrp="1"/>
          </p:cNvSpPr>
          <p:nvPr>
            <p:ph type="pic" sz="quarter" idx="12" hasCustomPrompt="1"/>
          </p:nvPr>
        </p:nvSpPr>
        <p:spPr>
          <a:xfrm>
            <a:off x="2196299" y="139763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7" name="Picture Placeholder 3">
            <a:extLst>
              <a:ext uri="{FF2B5EF4-FFF2-40B4-BE49-F238E27FC236}">
                <a16:creationId xmlns:a16="http://schemas.microsoft.com/office/drawing/2014/main" id="{2B119790-44CE-5549-9D2D-212C762274FE}"/>
              </a:ext>
            </a:extLst>
          </p:cNvPr>
          <p:cNvSpPr>
            <a:spLocks noGrp="1"/>
          </p:cNvSpPr>
          <p:nvPr>
            <p:ph type="pic" sz="quarter" idx="13" hasCustomPrompt="1"/>
          </p:nvPr>
        </p:nvSpPr>
        <p:spPr>
          <a:xfrm>
            <a:off x="3880319" y="139763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8" name="Picture Placeholder 3">
            <a:extLst>
              <a:ext uri="{FF2B5EF4-FFF2-40B4-BE49-F238E27FC236}">
                <a16:creationId xmlns:a16="http://schemas.microsoft.com/office/drawing/2014/main" id="{E855A92C-D8E4-D24C-88F9-7E190DD2DE6A}"/>
              </a:ext>
            </a:extLst>
          </p:cNvPr>
          <p:cNvSpPr>
            <a:spLocks noGrp="1"/>
          </p:cNvSpPr>
          <p:nvPr>
            <p:ph type="pic" sz="quarter" idx="14" hasCustomPrompt="1"/>
          </p:nvPr>
        </p:nvSpPr>
        <p:spPr>
          <a:xfrm>
            <a:off x="5564339" y="139763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9" name="Picture Placeholder 3">
            <a:extLst>
              <a:ext uri="{FF2B5EF4-FFF2-40B4-BE49-F238E27FC236}">
                <a16:creationId xmlns:a16="http://schemas.microsoft.com/office/drawing/2014/main" id="{7C3173E7-26E9-BD45-9723-03179F71BA33}"/>
              </a:ext>
            </a:extLst>
          </p:cNvPr>
          <p:cNvSpPr>
            <a:spLocks noGrp="1"/>
          </p:cNvSpPr>
          <p:nvPr>
            <p:ph type="pic" sz="quarter" idx="15" hasCustomPrompt="1"/>
          </p:nvPr>
        </p:nvSpPr>
        <p:spPr>
          <a:xfrm>
            <a:off x="7248359" y="139763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8" name="Picture Placeholder 3">
            <a:extLst>
              <a:ext uri="{FF2B5EF4-FFF2-40B4-BE49-F238E27FC236}">
                <a16:creationId xmlns:a16="http://schemas.microsoft.com/office/drawing/2014/main" id="{CBC8BC18-D51A-4E4A-89F5-78E648FDFC0A}"/>
              </a:ext>
            </a:extLst>
          </p:cNvPr>
          <p:cNvSpPr>
            <a:spLocks noGrp="1"/>
          </p:cNvSpPr>
          <p:nvPr>
            <p:ph type="pic" sz="quarter" idx="16" hasCustomPrompt="1"/>
          </p:nvPr>
        </p:nvSpPr>
        <p:spPr>
          <a:xfrm>
            <a:off x="512279" y="268795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9" name="Picture Placeholder 3">
            <a:extLst>
              <a:ext uri="{FF2B5EF4-FFF2-40B4-BE49-F238E27FC236}">
                <a16:creationId xmlns:a16="http://schemas.microsoft.com/office/drawing/2014/main" id="{2C1DF23E-0532-3D41-94D6-242E60DA2EB5}"/>
              </a:ext>
            </a:extLst>
          </p:cNvPr>
          <p:cNvSpPr>
            <a:spLocks noGrp="1"/>
          </p:cNvSpPr>
          <p:nvPr>
            <p:ph type="pic" sz="quarter" idx="17" hasCustomPrompt="1"/>
          </p:nvPr>
        </p:nvSpPr>
        <p:spPr>
          <a:xfrm>
            <a:off x="2196299" y="268795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0" name="Picture Placeholder 3">
            <a:extLst>
              <a:ext uri="{FF2B5EF4-FFF2-40B4-BE49-F238E27FC236}">
                <a16:creationId xmlns:a16="http://schemas.microsoft.com/office/drawing/2014/main" id="{54016DD2-E118-4E44-A30C-062275E449F6}"/>
              </a:ext>
            </a:extLst>
          </p:cNvPr>
          <p:cNvSpPr>
            <a:spLocks noGrp="1"/>
          </p:cNvSpPr>
          <p:nvPr>
            <p:ph type="pic" sz="quarter" idx="18" hasCustomPrompt="1"/>
          </p:nvPr>
        </p:nvSpPr>
        <p:spPr>
          <a:xfrm>
            <a:off x="3880319" y="268795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1" name="Picture Placeholder 3">
            <a:extLst>
              <a:ext uri="{FF2B5EF4-FFF2-40B4-BE49-F238E27FC236}">
                <a16:creationId xmlns:a16="http://schemas.microsoft.com/office/drawing/2014/main" id="{D80CE63D-064A-D548-91F1-895E634F0756}"/>
              </a:ext>
            </a:extLst>
          </p:cNvPr>
          <p:cNvSpPr>
            <a:spLocks noGrp="1"/>
          </p:cNvSpPr>
          <p:nvPr>
            <p:ph type="pic" sz="quarter" idx="19" hasCustomPrompt="1"/>
          </p:nvPr>
        </p:nvSpPr>
        <p:spPr>
          <a:xfrm>
            <a:off x="5564339" y="268795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2" name="Picture Placeholder 3">
            <a:extLst>
              <a:ext uri="{FF2B5EF4-FFF2-40B4-BE49-F238E27FC236}">
                <a16:creationId xmlns:a16="http://schemas.microsoft.com/office/drawing/2014/main" id="{CDA29DB9-62F8-2C44-ADB9-E3E894ED6244}"/>
              </a:ext>
            </a:extLst>
          </p:cNvPr>
          <p:cNvSpPr>
            <a:spLocks noGrp="1"/>
          </p:cNvSpPr>
          <p:nvPr>
            <p:ph type="pic" sz="quarter" idx="20" hasCustomPrompt="1"/>
          </p:nvPr>
        </p:nvSpPr>
        <p:spPr>
          <a:xfrm>
            <a:off x="7248359" y="268795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3" name="Picture Placeholder 3">
            <a:extLst>
              <a:ext uri="{FF2B5EF4-FFF2-40B4-BE49-F238E27FC236}">
                <a16:creationId xmlns:a16="http://schemas.microsoft.com/office/drawing/2014/main" id="{63E594D4-AF73-0F47-9926-9FBE25A8140C}"/>
              </a:ext>
            </a:extLst>
          </p:cNvPr>
          <p:cNvSpPr>
            <a:spLocks noGrp="1"/>
          </p:cNvSpPr>
          <p:nvPr>
            <p:ph type="pic" sz="quarter" idx="21" hasCustomPrompt="1"/>
          </p:nvPr>
        </p:nvSpPr>
        <p:spPr>
          <a:xfrm>
            <a:off x="512279" y="3914036"/>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4" name="Picture Placeholder 3">
            <a:extLst>
              <a:ext uri="{FF2B5EF4-FFF2-40B4-BE49-F238E27FC236}">
                <a16:creationId xmlns:a16="http://schemas.microsoft.com/office/drawing/2014/main" id="{BCC4934F-113B-4041-936F-FD4CA001AFAE}"/>
              </a:ext>
            </a:extLst>
          </p:cNvPr>
          <p:cNvSpPr>
            <a:spLocks noGrp="1"/>
          </p:cNvSpPr>
          <p:nvPr>
            <p:ph type="pic" sz="quarter" idx="22" hasCustomPrompt="1"/>
          </p:nvPr>
        </p:nvSpPr>
        <p:spPr>
          <a:xfrm>
            <a:off x="2196299" y="3914036"/>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5" name="Picture Placeholder 3">
            <a:extLst>
              <a:ext uri="{FF2B5EF4-FFF2-40B4-BE49-F238E27FC236}">
                <a16:creationId xmlns:a16="http://schemas.microsoft.com/office/drawing/2014/main" id="{9B106577-F6DF-6A40-930C-A357F2E8DCE6}"/>
              </a:ext>
            </a:extLst>
          </p:cNvPr>
          <p:cNvSpPr>
            <a:spLocks noGrp="1"/>
          </p:cNvSpPr>
          <p:nvPr>
            <p:ph type="pic" sz="quarter" idx="23" hasCustomPrompt="1"/>
          </p:nvPr>
        </p:nvSpPr>
        <p:spPr>
          <a:xfrm>
            <a:off x="3880319" y="3914036"/>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6" name="Picture Placeholder 3">
            <a:extLst>
              <a:ext uri="{FF2B5EF4-FFF2-40B4-BE49-F238E27FC236}">
                <a16:creationId xmlns:a16="http://schemas.microsoft.com/office/drawing/2014/main" id="{8E8361F5-47F6-F840-BADA-786A739FC564}"/>
              </a:ext>
            </a:extLst>
          </p:cNvPr>
          <p:cNvSpPr>
            <a:spLocks noGrp="1"/>
          </p:cNvSpPr>
          <p:nvPr>
            <p:ph type="pic" sz="quarter" idx="24" hasCustomPrompt="1"/>
          </p:nvPr>
        </p:nvSpPr>
        <p:spPr>
          <a:xfrm>
            <a:off x="5564339" y="3914036"/>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7" name="Picture Placeholder 3">
            <a:extLst>
              <a:ext uri="{FF2B5EF4-FFF2-40B4-BE49-F238E27FC236}">
                <a16:creationId xmlns:a16="http://schemas.microsoft.com/office/drawing/2014/main" id="{FFE1DE6D-C456-9C40-9E7F-1E1F6CDECD40}"/>
              </a:ext>
            </a:extLst>
          </p:cNvPr>
          <p:cNvSpPr>
            <a:spLocks noGrp="1"/>
          </p:cNvSpPr>
          <p:nvPr>
            <p:ph type="pic" sz="quarter" idx="25" hasCustomPrompt="1"/>
          </p:nvPr>
        </p:nvSpPr>
        <p:spPr>
          <a:xfrm>
            <a:off x="7248359" y="3914036"/>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8" name="Picture Placeholder 3">
            <a:extLst>
              <a:ext uri="{FF2B5EF4-FFF2-40B4-BE49-F238E27FC236}">
                <a16:creationId xmlns:a16="http://schemas.microsoft.com/office/drawing/2014/main" id="{704F5F85-AF14-F846-84F4-C59DD46306BC}"/>
              </a:ext>
            </a:extLst>
          </p:cNvPr>
          <p:cNvSpPr>
            <a:spLocks noGrp="1"/>
          </p:cNvSpPr>
          <p:nvPr>
            <p:ph type="pic" sz="quarter" idx="26" hasCustomPrompt="1"/>
          </p:nvPr>
        </p:nvSpPr>
        <p:spPr>
          <a:xfrm>
            <a:off x="512279" y="5140119"/>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9" name="Picture Placeholder 3">
            <a:extLst>
              <a:ext uri="{FF2B5EF4-FFF2-40B4-BE49-F238E27FC236}">
                <a16:creationId xmlns:a16="http://schemas.microsoft.com/office/drawing/2014/main" id="{F189E000-72BE-8D46-84B1-5C278E9619CD}"/>
              </a:ext>
            </a:extLst>
          </p:cNvPr>
          <p:cNvSpPr>
            <a:spLocks noGrp="1"/>
          </p:cNvSpPr>
          <p:nvPr>
            <p:ph type="pic" sz="quarter" idx="27" hasCustomPrompt="1"/>
          </p:nvPr>
        </p:nvSpPr>
        <p:spPr>
          <a:xfrm>
            <a:off x="2196299" y="5140119"/>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40" name="Picture Placeholder 3">
            <a:extLst>
              <a:ext uri="{FF2B5EF4-FFF2-40B4-BE49-F238E27FC236}">
                <a16:creationId xmlns:a16="http://schemas.microsoft.com/office/drawing/2014/main" id="{C9137346-1110-3641-BDA1-865320D7B824}"/>
              </a:ext>
            </a:extLst>
          </p:cNvPr>
          <p:cNvSpPr>
            <a:spLocks noGrp="1"/>
          </p:cNvSpPr>
          <p:nvPr>
            <p:ph type="pic" sz="quarter" idx="28" hasCustomPrompt="1"/>
          </p:nvPr>
        </p:nvSpPr>
        <p:spPr>
          <a:xfrm>
            <a:off x="3880319" y="5140119"/>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41" name="Picture Placeholder 3">
            <a:extLst>
              <a:ext uri="{FF2B5EF4-FFF2-40B4-BE49-F238E27FC236}">
                <a16:creationId xmlns:a16="http://schemas.microsoft.com/office/drawing/2014/main" id="{15DEEE8A-092A-264A-8B58-165DF770D2D9}"/>
              </a:ext>
            </a:extLst>
          </p:cNvPr>
          <p:cNvSpPr>
            <a:spLocks noGrp="1"/>
          </p:cNvSpPr>
          <p:nvPr>
            <p:ph type="pic" sz="quarter" idx="29" hasCustomPrompt="1"/>
          </p:nvPr>
        </p:nvSpPr>
        <p:spPr>
          <a:xfrm>
            <a:off x="5564339" y="5140119"/>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42" name="Picture Placeholder 3">
            <a:extLst>
              <a:ext uri="{FF2B5EF4-FFF2-40B4-BE49-F238E27FC236}">
                <a16:creationId xmlns:a16="http://schemas.microsoft.com/office/drawing/2014/main" id="{C4B3FF14-AF4B-AC49-BD30-32F270917F16}"/>
              </a:ext>
            </a:extLst>
          </p:cNvPr>
          <p:cNvSpPr>
            <a:spLocks noGrp="1"/>
          </p:cNvSpPr>
          <p:nvPr>
            <p:ph type="pic" sz="quarter" idx="30" hasCustomPrompt="1"/>
          </p:nvPr>
        </p:nvSpPr>
        <p:spPr>
          <a:xfrm>
            <a:off x="7248359" y="5140119"/>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 name="Title Placeholder 1">
            <a:extLst>
              <a:ext uri="{FF2B5EF4-FFF2-40B4-BE49-F238E27FC236}">
                <a16:creationId xmlns:a16="http://schemas.microsoft.com/office/drawing/2014/main" id="{3685B5CF-D8F7-8741-1C0C-C3352E82F9E4}"/>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1014042748"/>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Page Image - No Logos">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9144000" cy="6857999"/>
          </a:xfrm>
          <a:prstGeom prst="rect">
            <a:avLst/>
          </a:prstGeom>
        </p:spPr>
        <p:txBody>
          <a:bodyPr anchor="ctr"/>
          <a:lstStyle>
            <a:lvl1pPr marL="0" indent="0" algn="ctr">
              <a:buNone/>
              <a:defRPr i="1" baseline="0">
                <a:latin typeface="Calibri" panose="020F0502020204030204" pitchFamily="34" charset="0"/>
                <a:cs typeface="Calibri" panose="020F0502020204030204" pitchFamily="34" charset="0"/>
              </a:defRPr>
            </a:lvl1pPr>
          </a:lstStyle>
          <a:p>
            <a:r>
              <a:rPr lang="en-US" dirty="0"/>
              <a:t>Insert full page image</a:t>
            </a:r>
            <a:br>
              <a:rPr lang="en-US" dirty="0"/>
            </a:br>
            <a:r>
              <a:rPr lang="en-US" dirty="0"/>
              <a:t>by clicking here</a:t>
            </a:r>
          </a:p>
        </p:txBody>
      </p:sp>
      <p:sp>
        <p:nvSpPr>
          <p:cNvPr id="5" name="Rectangle 4"/>
          <p:cNvSpPr/>
          <p:nvPr userDrawn="1"/>
        </p:nvSpPr>
        <p:spPr>
          <a:xfrm>
            <a:off x="0" y="6149340"/>
            <a:ext cx="9144000" cy="7086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595276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0" y="6149340"/>
            <a:ext cx="9144000" cy="7086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076850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Video Media Slide">
    <p:bg>
      <p:bgPr>
        <a:solidFill>
          <a:srgbClr val="000000"/>
        </a:solidFill>
        <a:effectLst/>
      </p:bgPr>
    </p:bg>
    <p:spTree>
      <p:nvGrpSpPr>
        <p:cNvPr id="1" name=""/>
        <p:cNvGrpSpPr/>
        <p:nvPr/>
      </p:nvGrpSpPr>
      <p:grpSpPr>
        <a:xfrm>
          <a:off x="0" y="0"/>
          <a:ext cx="0" cy="0"/>
          <a:chOff x="0" y="0"/>
          <a:chExt cx="0" cy="0"/>
        </a:xfrm>
      </p:grpSpPr>
      <p:sp>
        <p:nvSpPr>
          <p:cNvPr id="3" name="Media Placeholder 2"/>
          <p:cNvSpPr>
            <a:spLocks noGrp="1"/>
          </p:cNvSpPr>
          <p:nvPr>
            <p:ph type="media" sz="quarter" idx="10" hasCustomPrompt="1"/>
          </p:nvPr>
        </p:nvSpPr>
        <p:spPr>
          <a:xfrm>
            <a:off x="0" y="1129553"/>
            <a:ext cx="9144000" cy="5016896"/>
          </a:xfrm>
          <a:prstGeom prst="rect">
            <a:avLst/>
          </a:prstGeom>
        </p:spPr>
        <p:txBody>
          <a:bodyPr anchor="ctr"/>
          <a:lstStyle>
            <a:lvl1pPr marL="0" indent="0" algn="ctr">
              <a:buNone/>
              <a:defRPr i="1" baseline="0">
                <a:solidFill>
                  <a:schemeClr val="bg1"/>
                </a:solidFill>
              </a:defRPr>
            </a:lvl1pPr>
          </a:lstStyle>
          <a:p>
            <a:r>
              <a:rPr lang="en-US" dirty="0"/>
              <a:t>Insert video media</a:t>
            </a:r>
            <a:br>
              <a:rPr lang="en-US" dirty="0"/>
            </a:br>
            <a:r>
              <a:rPr lang="en-US" dirty="0"/>
              <a:t>by clicking here</a:t>
            </a:r>
          </a:p>
        </p:txBody>
      </p:sp>
      <p:pic>
        <p:nvPicPr>
          <p:cNvPr id="5" name="Picture 2">
            <a:extLst>
              <a:ext uri="{FF2B5EF4-FFF2-40B4-BE49-F238E27FC236}">
                <a16:creationId xmlns:a16="http://schemas.microsoft.com/office/drawing/2014/main" id="{8CD5D2FD-C8D7-AC42-BA7D-2E4675DDE3BA}"/>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bwMode="auto">
          <a:xfrm>
            <a:off x="261855" y="6430439"/>
            <a:ext cx="2025510" cy="152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A886527B-BFDF-F442-829C-E6D37B178A6A}"/>
              </a:ext>
            </a:extLst>
          </p:cNvPr>
          <p:cNvSpPr txBox="1"/>
          <p:nvPr userDrawn="1"/>
        </p:nvSpPr>
        <p:spPr>
          <a:xfrm>
            <a:off x="8493281" y="6392202"/>
            <a:ext cx="473337" cy="261610"/>
          </a:xfrm>
          <a:prstGeom prst="rect">
            <a:avLst/>
          </a:prstGeom>
          <a:noFill/>
        </p:spPr>
        <p:txBody>
          <a:bodyPr wrap="square" rtlCol="0">
            <a:spAutoFit/>
          </a:bodyPr>
          <a:lstStyle/>
          <a:p>
            <a:pPr algn="r"/>
            <a:fld id="{4E4ABD32-5A74-244B-A760-1535606102F9}" type="slidenum">
              <a:rPr lang="en-US" sz="1050" b="0" i="0" smtClean="0">
                <a:solidFill>
                  <a:schemeClr val="bg1">
                    <a:lumMod val="65000"/>
                  </a:schemeClr>
                </a:solidFill>
                <a:latin typeface="IBM Plex Sans Light" panose="020B0403050203000203" pitchFamily="34" charset="0"/>
              </a:rPr>
              <a:pPr algn="r"/>
              <a:t>‹#›</a:t>
            </a:fld>
            <a:endParaRPr lang="en-US" sz="1050" b="0" i="0" dirty="0">
              <a:solidFill>
                <a:schemeClr val="bg1">
                  <a:lumMod val="65000"/>
                </a:schemeClr>
              </a:solidFill>
              <a:latin typeface="IBM Plex Sans Light" panose="020B0403050203000203" pitchFamily="34" charset="0"/>
            </a:endParaRPr>
          </a:p>
        </p:txBody>
      </p:sp>
      <p:sp>
        <p:nvSpPr>
          <p:cNvPr id="6" name="Title Placeholder 1">
            <a:extLst>
              <a:ext uri="{FF2B5EF4-FFF2-40B4-BE49-F238E27FC236}">
                <a16:creationId xmlns:a16="http://schemas.microsoft.com/office/drawing/2014/main" id="{A37BF208-0ABD-0FAB-7BE0-65F88EF9A927}"/>
              </a:ext>
            </a:extLst>
          </p:cNvPr>
          <p:cNvSpPr>
            <a:spLocks noGrp="1"/>
          </p:cNvSpPr>
          <p:nvPr>
            <p:ph type="title" hasCustomPrompt="1"/>
          </p:nvPr>
        </p:nvSpPr>
        <p:spPr>
          <a:xfrm>
            <a:off x="299222" y="247453"/>
            <a:ext cx="8539978" cy="482374"/>
          </a:xfrm>
          <a:prstGeom prst="rect">
            <a:avLst/>
          </a:prstGeom>
        </p:spPr>
        <p:txBody>
          <a:bodyPr vert="horz" lIns="0" tIns="45720" rIns="91440" bIns="45720" rtlCol="0" anchor="t" anchorCtr="0">
            <a:noAutofit/>
          </a:bodyPr>
          <a:lstStyle>
            <a:lvl1pPr>
              <a:defRPr>
                <a:solidFill>
                  <a:schemeClr val="bg1"/>
                </a:solidFill>
              </a:defRPr>
            </a:lvl1pPr>
          </a:lstStyle>
          <a:p>
            <a:r>
              <a:rPr lang="en-US" dirty="0"/>
              <a:t>Click to edit single line title</a:t>
            </a:r>
          </a:p>
        </p:txBody>
      </p:sp>
    </p:spTree>
    <p:extLst>
      <p:ext uri="{BB962C8B-B14F-4D97-AF65-F5344CB8AC3E}">
        <p14:creationId xmlns:p14="http://schemas.microsoft.com/office/powerpoint/2010/main" val="42112352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alf Name Half Photo">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B9CEED9D-0D74-5241-A028-E63E2604C10D}"/>
              </a:ext>
            </a:extLst>
          </p:cNvPr>
          <p:cNvSpPr>
            <a:spLocks noGrp="1"/>
          </p:cNvSpPr>
          <p:nvPr>
            <p:ph type="pic" sz="quarter" idx="11" hasCustomPrompt="1"/>
          </p:nvPr>
        </p:nvSpPr>
        <p:spPr>
          <a:xfrm>
            <a:off x="4052045" y="-15838"/>
            <a:ext cx="5091955" cy="6889676"/>
          </a:xfrm>
          <a:custGeom>
            <a:avLst/>
            <a:gdLst>
              <a:gd name="connsiteX0" fmla="*/ 0 w 4572002"/>
              <a:gd name="connsiteY0" fmla="*/ 0 h 6858000"/>
              <a:gd name="connsiteX1" fmla="*/ 4572002 w 4572002"/>
              <a:gd name="connsiteY1" fmla="*/ 0 h 6858000"/>
              <a:gd name="connsiteX2" fmla="*/ 4572002 w 4572002"/>
              <a:gd name="connsiteY2" fmla="*/ 6858000 h 6858000"/>
              <a:gd name="connsiteX3" fmla="*/ 0 w 4572002"/>
              <a:gd name="connsiteY3" fmla="*/ 6858000 h 6858000"/>
              <a:gd name="connsiteX4" fmla="*/ 0 w 4572002"/>
              <a:gd name="connsiteY4" fmla="*/ 0 h 6858000"/>
              <a:gd name="connsiteX0" fmla="*/ 0 w 4970035"/>
              <a:gd name="connsiteY0" fmla="*/ 0 h 6868758"/>
              <a:gd name="connsiteX1" fmla="*/ 4970035 w 4970035"/>
              <a:gd name="connsiteY1" fmla="*/ 10758 h 6868758"/>
              <a:gd name="connsiteX2" fmla="*/ 4970035 w 4970035"/>
              <a:gd name="connsiteY2" fmla="*/ 6868758 h 6868758"/>
              <a:gd name="connsiteX3" fmla="*/ 398033 w 4970035"/>
              <a:gd name="connsiteY3" fmla="*/ 6868758 h 6868758"/>
              <a:gd name="connsiteX4" fmla="*/ 0 w 4970035"/>
              <a:gd name="connsiteY4" fmla="*/ 0 h 6868758"/>
              <a:gd name="connsiteX0" fmla="*/ 0 w 4970035"/>
              <a:gd name="connsiteY0" fmla="*/ 0 h 6879516"/>
              <a:gd name="connsiteX1" fmla="*/ 4970035 w 4970035"/>
              <a:gd name="connsiteY1" fmla="*/ 10758 h 6879516"/>
              <a:gd name="connsiteX2" fmla="*/ 4970035 w 4970035"/>
              <a:gd name="connsiteY2" fmla="*/ 6868758 h 6879516"/>
              <a:gd name="connsiteX3" fmla="*/ 731520 w 4970035"/>
              <a:gd name="connsiteY3" fmla="*/ 6879516 h 6879516"/>
              <a:gd name="connsiteX4" fmla="*/ 0 w 4970035"/>
              <a:gd name="connsiteY4" fmla="*/ 0 h 6879516"/>
              <a:gd name="connsiteX0" fmla="*/ 254000 w 4238515"/>
              <a:gd name="connsiteY0" fmla="*/ 0 h 6869356"/>
              <a:gd name="connsiteX1" fmla="*/ 4238515 w 4238515"/>
              <a:gd name="connsiteY1" fmla="*/ 598 h 6869356"/>
              <a:gd name="connsiteX2" fmla="*/ 4238515 w 4238515"/>
              <a:gd name="connsiteY2" fmla="*/ 6858598 h 6869356"/>
              <a:gd name="connsiteX3" fmla="*/ 0 w 4238515"/>
              <a:gd name="connsiteY3" fmla="*/ 6869356 h 6869356"/>
              <a:gd name="connsiteX4" fmla="*/ 254000 w 4238515"/>
              <a:gd name="connsiteY4" fmla="*/ 0 h 6869356"/>
              <a:gd name="connsiteX0" fmla="*/ 690880 w 4675395"/>
              <a:gd name="connsiteY0" fmla="*/ 0 h 6869356"/>
              <a:gd name="connsiteX1" fmla="*/ 4675395 w 4675395"/>
              <a:gd name="connsiteY1" fmla="*/ 598 h 6869356"/>
              <a:gd name="connsiteX2" fmla="*/ 4675395 w 4675395"/>
              <a:gd name="connsiteY2" fmla="*/ 6858598 h 6869356"/>
              <a:gd name="connsiteX3" fmla="*/ 0 w 4675395"/>
              <a:gd name="connsiteY3" fmla="*/ 6869356 h 6869356"/>
              <a:gd name="connsiteX4" fmla="*/ 690880 w 4675395"/>
              <a:gd name="connsiteY4" fmla="*/ 0 h 6869356"/>
              <a:gd name="connsiteX0" fmla="*/ 447040 w 4675395"/>
              <a:gd name="connsiteY0" fmla="*/ 19722 h 6868758"/>
              <a:gd name="connsiteX1" fmla="*/ 4675395 w 4675395"/>
              <a:gd name="connsiteY1" fmla="*/ 0 h 6868758"/>
              <a:gd name="connsiteX2" fmla="*/ 4675395 w 4675395"/>
              <a:gd name="connsiteY2" fmla="*/ 6858000 h 6868758"/>
              <a:gd name="connsiteX3" fmla="*/ 0 w 4675395"/>
              <a:gd name="connsiteY3" fmla="*/ 6868758 h 6868758"/>
              <a:gd name="connsiteX4" fmla="*/ 447040 w 4675395"/>
              <a:gd name="connsiteY4" fmla="*/ 19722 h 6868758"/>
              <a:gd name="connsiteX0" fmla="*/ 447040 w 4675395"/>
              <a:gd name="connsiteY0" fmla="*/ 0 h 6889676"/>
              <a:gd name="connsiteX1" fmla="*/ 4675395 w 4675395"/>
              <a:gd name="connsiteY1" fmla="*/ 20918 h 6889676"/>
              <a:gd name="connsiteX2" fmla="*/ 4675395 w 4675395"/>
              <a:gd name="connsiteY2" fmla="*/ 6878918 h 6889676"/>
              <a:gd name="connsiteX3" fmla="*/ 0 w 4675395"/>
              <a:gd name="connsiteY3" fmla="*/ 6889676 h 6889676"/>
              <a:gd name="connsiteX4" fmla="*/ 447040 w 4675395"/>
              <a:gd name="connsiteY4" fmla="*/ 0 h 6889676"/>
              <a:gd name="connsiteX0" fmla="*/ 436880 w 4675395"/>
              <a:gd name="connsiteY0" fmla="*/ 0 h 6879516"/>
              <a:gd name="connsiteX1" fmla="*/ 4675395 w 4675395"/>
              <a:gd name="connsiteY1" fmla="*/ 10758 h 6879516"/>
              <a:gd name="connsiteX2" fmla="*/ 4675395 w 4675395"/>
              <a:gd name="connsiteY2" fmla="*/ 6868758 h 6879516"/>
              <a:gd name="connsiteX3" fmla="*/ 0 w 4675395"/>
              <a:gd name="connsiteY3" fmla="*/ 6879516 h 6879516"/>
              <a:gd name="connsiteX4" fmla="*/ 436880 w 4675395"/>
              <a:gd name="connsiteY4" fmla="*/ 0 h 6879516"/>
              <a:gd name="connsiteX0" fmla="*/ 853440 w 5091955"/>
              <a:gd name="connsiteY0" fmla="*/ 0 h 6889676"/>
              <a:gd name="connsiteX1" fmla="*/ 5091955 w 5091955"/>
              <a:gd name="connsiteY1" fmla="*/ 10758 h 6889676"/>
              <a:gd name="connsiteX2" fmla="*/ 5091955 w 5091955"/>
              <a:gd name="connsiteY2" fmla="*/ 6868758 h 6889676"/>
              <a:gd name="connsiteX3" fmla="*/ 0 w 5091955"/>
              <a:gd name="connsiteY3" fmla="*/ 6889676 h 6889676"/>
              <a:gd name="connsiteX4" fmla="*/ 853440 w 5091955"/>
              <a:gd name="connsiteY4" fmla="*/ 0 h 688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1955" h="6889676">
                <a:moveTo>
                  <a:pt x="853440" y="0"/>
                </a:moveTo>
                <a:lnTo>
                  <a:pt x="5091955" y="10758"/>
                </a:lnTo>
                <a:lnTo>
                  <a:pt x="5091955" y="6868758"/>
                </a:lnTo>
                <a:lnTo>
                  <a:pt x="0" y="6889676"/>
                </a:lnTo>
                <a:lnTo>
                  <a:pt x="853440" y="0"/>
                </a:lnTo>
                <a:close/>
              </a:path>
            </a:pathLst>
          </a:custGeom>
          <a:blipFill>
            <a:blip r:embed="rId2"/>
            <a:stretch>
              <a:fillRect l="-12708" t="-5683" r="-8946" b="-17493"/>
            </a:stretch>
          </a:blipFill>
        </p:spPr>
        <p:txBody>
          <a:bodyPr anchor="ctr">
            <a:normAutofit/>
          </a:bodyPr>
          <a:lstStyle>
            <a:lvl1pPr marL="0" indent="0" algn="ctr">
              <a:buNone/>
              <a:defRPr sz="1800" i="1" baseline="0"/>
            </a:lvl1pPr>
          </a:lstStyle>
          <a:p>
            <a:r>
              <a:rPr lang="en-US" dirty="0"/>
              <a:t>Click here to insert an image</a:t>
            </a:r>
          </a:p>
        </p:txBody>
      </p:sp>
      <p:sp>
        <p:nvSpPr>
          <p:cNvPr id="7" name="Title 1">
            <a:extLst>
              <a:ext uri="{FF2B5EF4-FFF2-40B4-BE49-F238E27FC236}">
                <a16:creationId xmlns:a16="http://schemas.microsoft.com/office/drawing/2014/main" id="{8A719385-C3CC-BD4A-98BD-D5936763478E}"/>
              </a:ext>
            </a:extLst>
          </p:cNvPr>
          <p:cNvSpPr>
            <a:spLocks noGrp="1"/>
          </p:cNvSpPr>
          <p:nvPr>
            <p:ph type="title" hasCustomPrompt="1"/>
          </p:nvPr>
        </p:nvSpPr>
        <p:spPr>
          <a:xfrm>
            <a:off x="468648" y="2286000"/>
            <a:ext cx="3673641" cy="1143000"/>
          </a:xfrm>
          <a:prstGeom prst="rect">
            <a:avLst/>
          </a:prstGeom>
        </p:spPr>
        <p:txBody>
          <a:bodyPr anchor="ctr" anchorCtr="0">
            <a:noAutofit/>
          </a:bodyPr>
          <a:lstStyle>
            <a:lvl1pPr>
              <a:lnSpc>
                <a:spcPts val="5360"/>
              </a:lnSpc>
              <a:defRPr sz="4800" b="0" i="0">
                <a:latin typeface="Cambria" panose="02040503050406030204" pitchFamily="18" charset="0"/>
              </a:defRPr>
            </a:lvl1pPr>
          </a:lstStyle>
          <a:p>
            <a:r>
              <a:rPr lang="en-US" dirty="0"/>
              <a:t>Lawyer </a:t>
            </a:r>
            <a:br>
              <a:rPr lang="en-US" dirty="0"/>
            </a:br>
            <a:r>
              <a:rPr lang="en-US" dirty="0"/>
              <a:t>Name</a:t>
            </a:r>
          </a:p>
        </p:txBody>
      </p:sp>
      <p:sp>
        <p:nvSpPr>
          <p:cNvPr id="9" name="Text Placeholder 13">
            <a:extLst>
              <a:ext uri="{FF2B5EF4-FFF2-40B4-BE49-F238E27FC236}">
                <a16:creationId xmlns:a16="http://schemas.microsoft.com/office/drawing/2014/main" id="{19086834-71F0-8143-8228-F08ED1590999}"/>
              </a:ext>
            </a:extLst>
          </p:cNvPr>
          <p:cNvSpPr>
            <a:spLocks noGrp="1"/>
          </p:cNvSpPr>
          <p:nvPr>
            <p:ph type="body" sz="quarter" idx="12" hasCustomPrompt="1"/>
          </p:nvPr>
        </p:nvSpPr>
        <p:spPr>
          <a:xfrm>
            <a:off x="468649" y="3886201"/>
            <a:ext cx="3673641" cy="205751"/>
          </a:xfrm>
          <a:prstGeom prst="rect">
            <a:avLst/>
          </a:prstGeom>
        </p:spPr>
        <p:txBody>
          <a:bodyPr anchor="ctr" anchorCtr="0">
            <a:noAutofit/>
          </a:bodyPr>
          <a:lstStyle>
            <a:lvl1pPr marL="0" indent="0">
              <a:lnSpc>
                <a:spcPts val="2400"/>
              </a:lnSpc>
              <a:spcBef>
                <a:spcPts val="0"/>
              </a:spcBef>
              <a:spcAft>
                <a:spcPts val="600"/>
              </a:spcAft>
              <a:buNone/>
              <a:defRPr sz="2000" b="0" i="0">
                <a:solidFill>
                  <a:schemeClr val="tx1">
                    <a:lumMod val="85000"/>
                    <a:lumOff val="15000"/>
                  </a:schemeClr>
                </a:solidFill>
                <a:latin typeface="Calibri" panose="020F0502020204030204" pitchFamily="34" charset="0"/>
                <a:cs typeface="Calibri" panose="020F0502020204030204" pitchFamily="34" charset="0"/>
              </a:defRPr>
            </a:lvl1pPr>
          </a:lstStyle>
          <a:p>
            <a:pPr lvl="0"/>
            <a:r>
              <a:rPr lang="en-US" dirty="0"/>
              <a:t>Role</a:t>
            </a:r>
          </a:p>
        </p:txBody>
      </p:sp>
      <p:sp>
        <p:nvSpPr>
          <p:cNvPr id="2" name="Text Placeholder 13">
            <a:extLst>
              <a:ext uri="{FF2B5EF4-FFF2-40B4-BE49-F238E27FC236}">
                <a16:creationId xmlns:a16="http://schemas.microsoft.com/office/drawing/2014/main" id="{D86BBDF7-09BE-8CEF-8EE6-CCD28363A581}"/>
              </a:ext>
            </a:extLst>
          </p:cNvPr>
          <p:cNvSpPr>
            <a:spLocks noGrp="1"/>
          </p:cNvSpPr>
          <p:nvPr>
            <p:ph type="body" sz="quarter" idx="13" hasCustomPrompt="1"/>
          </p:nvPr>
        </p:nvSpPr>
        <p:spPr>
          <a:xfrm>
            <a:off x="468649" y="4267200"/>
            <a:ext cx="3673641" cy="205751"/>
          </a:xfrm>
          <a:prstGeom prst="rect">
            <a:avLst/>
          </a:prstGeom>
        </p:spPr>
        <p:txBody>
          <a:bodyPr anchor="ctr" anchorCtr="0">
            <a:noAutofit/>
          </a:bodyPr>
          <a:lstStyle>
            <a:lvl1pPr marL="0" indent="0">
              <a:lnSpc>
                <a:spcPts val="2400"/>
              </a:lnSpc>
              <a:spcBef>
                <a:spcPts val="0"/>
              </a:spcBef>
              <a:spcAft>
                <a:spcPts val="600"/>
              </a:spcAft>
              <a:buNone/>
              <a:defRPr sz="2000" b="1" i="0">
                <a:solidFill>
                  <a:schemeClr val="tx1">
                    <a:lumMod val="85000"/>
                    <a:lumOff val="15000"/>
                  </a:schemeClr>
                </a:solidFill>
                <a:latin typeface="Calibri" panose="020F0502020204030204" pitchFamily="34" charset="0"/>
                <a:cs typeface="Calibri" panose="020F0502020204030204" pitchFamily="34" charset="0"/>
              </a:defRPr>
            </a:lvl1pPr>
          </a:lstStyle>
          <a:p>
            <a:pPr lvl="0"/>
            <a:r>
              <a:rPr lang="en-US" dirty="0"/>
              <a:t>Office</a:t>
            </a:r>
          </a:p>
        </p:txBody>
      </p:sp>
    </p:spTree>
    <p:extLst>
      <p:ext uri="{BB962C8B-B14F-4D97-AF65-F5344CB8AC3E}">
        <p14:creationId xmlns:p14="http://schemas.microsoft.com/office/powerpoint/2010/main" val="396604467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o Page - Single">
    <p:spTree>
      <p:nvGrpSpPr>
        <p:cNvPr id="1" name=""/>
        <p:cNvGrpSpPr/>
        <p:nvPr/>
      </p:nvGrpSpPr>
      <p:grpSpPr>
        <a:xfrm>
          <a:off x="0" y="0"/>
          <a:ext cx="0" cy="0"/>
          <a:chOff x="0" y="0"/>
          <a:chExt cx="0" cy="0"/>
        </a:xfrm>
      </p:grpSpPr>
      <p:sp>
        <p:nvSpPr>
          <p:cNvPr id="7" name="Content Placeholder 3"/>
          <p:cNvSpPr>
            <a:spLocks noGrp="1"/>
          </p:cNvSpPr>
          <p:nvPr>
            <p:ph sz="half" idx="10" hasCustomPrompt="1"/>
          </p:nvPr>
        </p:nvSpPr>
        <p:spPr>
          <a:xfrm>
            <a:off x="2550694" y="1803400"/>
            <a:ext cx="6136105" cy="4127499"/>
          </a:xfrm>
          <a:prstGeom prst="rect">
            <a:avLst/>
          </a:prstGeom>
        </p:spPr>
        <p:txBody>
          <a:bodyPr>
            <a:noAutofit/>
          </a:bodyPr>
          <a:lstStyle>
            <a:lvl1pPr marL="0" indent="0">
              <a:buNone/>
              <a:defRPr sz="14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11" name="Text Placeholder 4"/>
          <p:cNvSpPr>
            <a:spLocks noGrp="1"/>
          </p:cNvSpPr>
          <p:nvPr>
            <p:ph type="body" sz="quarter" idx="3" hasCustomPrompt="1"/>
          </p:nvPr>
        </p:nvSpPr>
        <p:spPr>
          <a:xfrm>
            <a:off x="2550694" y="1066800"/>
            <a:ext cx="6136105" cy="175260"/>
          </a:xfrm>
          <a:prstGeom prst="rect">
            <a:avLst/>
          </a:prstGeom>
        </p:spPr>
        <p:txBody>
          <a:bodyPr anchor="ctr">
            <a:noAutofit/>
          </a:bodyPr>
          <a:lstStyle>
            <a:lvl1pPr marL="0" indent="0">
              <a:buNone/>
              <a:defRPr sz="2000" b="0" i="0" baseline="0">
                <a:solidFill>
                  <a:schemeClr val="accent6"/>
                </a:solidFill>
                <a:latin typeface="Cambria" panose="02040503050406030204" pitchFamily="18"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8" name="Text Placeholder 4"/>
          <p:cNvSpPr>
            <a:spLocks noGrp="1"/>
          </p:cNvSpPr>
          <p:nvPr>
            <p:ph type="body" sz="quarter" idx="15" hasCustomPrompt="1"/>
          </p:nvPr>
        </p:nvSpPr>
        <p:spPr>
          <a:xfrm>
            <a:off x="2550694" y="1435100"/>
            <a:ext cx="6136105" cy="175260"/>
          </a:xfrm>
          <a:prstGeom prst="rect">
            <a:avLst/>
          </a:prstGeom>
        </p:spPr>
        <p:txBody>
          <a:bodyPr anchor="ctr">
            <a:noAutofit/>
          </a:bodyPr>
          <a:lstStyle>
            <a:lvl1pPr marL="0" indent="0">
              <a:buNone/>
              <a:defRPr sz="12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3" name="Picture Placeholder 3">
            <a:extLst>
              <a:ext uri="{FF2B5EF4-FFF2-40B4-BE49-F238E27FC236}">
                <a16:creationId xmlns:a16="http://schemas.microsoft.com/office/drawing/2014/main" id="{19882E89-52B5-3C63-9418-7F5ECB92E189}"/>
              </a:ext>
            </a:extLst>
          </p:cNvPr>
          <p:cNvSpPr>
            <a:spLocks noGrp="1"/>
          </p:cNvSpPr>
          <p:nvPr>
            <p:ph type="pic" sz="quarter" idx="11" hasCustomPrompt="1"/>
          </p:nvPr>
        </p:nvSpPr>
        <p:spPr>
          <a:xfrm>
            <a:off x="304800" y="1066800"/>
            <a:ext cx="2057400" cy="20574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2000" baseline="0">
                <a:solidFill>
                  <a:schemeClr val="bg1"/>
                </a:solidFill>
              </a:defRPr>
            </a:lvl1pPr>
          </a:lstStyle>
          <a:p>
            <a:r>
              <a:rPr lang="en-US"/>
              <a:t>Click here to change picture</a:t>
            </a:r>
          </a:p>
        </p:txBody>
      </p:sp>
      <p:sp>
        <p:nvSpPr>
          <p:cNvPr id="2" name="Title Placeholder 1">
            <a:extLst>
              <a:ext uri="{FF2B5EF4-FFF2-40B4-BE49-F238E27FC236}">
                <a16:creationId xmlns:a16="http://schemas.microsoft.com/office/drawing/2014/main" id="{D6C734AC-C421-4A01-4D1E-966DB547A286}"/>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1670560853"/>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io Page - 2X">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304800" y="1023619"/>
            <a:ext cx="2057400" cy="20574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800" baseline="0">
                <a:solidFill>
                  <a:schemeClr val="bg1"/>
                </a:solidFill>
              </a:defRPr>
            </a:lvl1pPr>
          </a:lstStyle>
          <a:p>
            <a:r>
              <a:rPr lang="en-US"/>
              <a:t>Click here to change picture</a:t>
            </a:r>
          </a:p>
        </p:txBody>
      </p:sp>
      <p:sp>
        <p:nvSpPr>
          <p:cNvPr id="14" name="Picture Placeholder 3"/>
          <p:cNvSpPr>
            <a:spLocks noGrp="1"/>
          </p:cNvSpPr>
          <p:nvPr>
            <p:ph type="pic" sz="quarter" idx="14" hasCustomPrompt="1"/>
          </p:nvPr>
        </p:nvSpPr>
        <p:spPr>
          <a:xfrm>
            <a:off x="304800" y="3352800"/>
            <a:ext cx="2057400" cy="205740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800" baseline="0">
                <a:solidFill>
                  <a:schemeClr val="bg1"/>
                </a:solidFill>
              </a:defRPr>
            </a:lvl1pPr>
          </a:lstStyle>
          <a:p>
            <a:r>
              <a:rPr lang="en-US"/>
              <a:t>Click here to change picture</a:t>
            </a:r>
          </a:p>
        </p:txBody>
      </p:sp>
      <p:sp>
        <p:nvSpPr>
          <p:cNvPr id="3" name="Content Placeholder 3">
            <a:extLst>
              <a:ext uri="{FF2B5EF4-FFF2-40B4-BE49-F238E27FC236}">
                <a16:creationId xmlns:a16="http://schemas.microsoft.com/office/drawing/2014/main" id="{724996AA-2DB0-2783-6F85-F1DB6B6D05B7}"/>
              </a:ext>
            </a:extLst>
          </p:cNvPr>
          <p:cNvSpPr>
            <a:spLocks noGrp="1"/>
          </p:cNvSpPr>
          <p:nvPr>
            <p:ph sz="half" idx="10" hasCustomPrompt="1"/>
          </p:nvPr>
        </p:nvSpPr>
        <p:spPr>
          <a:xfrm>
            <a:off x="2550694" y="1696720"/>
            <a:ext cx="6136105" cy="1384300"/>
          </a:xfrm>
          <a:prstGeom prst="rect">
            <a:avLst/>
          </a:prstGeom>
        </p:spPr>
        <p:txBody>
          <a:bodyPr>
            <a:noAutofit/>
          </a:bodyPr>
          <a:lstStyle>
            <a:lvl1pPr marL="0" indent="0">
              <a:buNone/>
              <a:defRPr sz="14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5" name="Text Placeholder 4">
            <a:extLst>
              <a:ext uri="{FF2B5EF4-FFF2-40B4-BE49-F238E27FC236}">
                <a16:creationId xmlns:a16="http://schemas.microsoft.com/office/drawing/2014/main" id="{B542A700-B6D9-C0F4-ABEA-966286682C36}"/>
              </a:ext>
            </a:extLst>
          </p:cNvPr>
          <p:cNvSpPr>
            <a:spLocks noGrp="1"/>
          </p:cNvSpPr>
          <p:nvPr>
            <p:ph type="body" sz="quarter" idx="3" hasCustomPrompt="1"/>
          </p:nvPr>
        </p:nvSpPr>
        <p:spPr>
          <a:xfrm>
            <a:off x="2550694" y="1023619"/>
            <a:ext cx="6136105" cy="175260"/>
          </a:xfrm>
          <a:prstGeom prst="rect">
            <a:avLst/>
          </a:prstGeom>
        </p:spPr>
        <p:txBody>
          <a:bodyPr anchor="ctr">
            <a:noAutofit/>
          </a:bodyPr>
          <a:lstStyle>
            <a:lvl1pPr marL="0" indent="0">
              <a:buNone/>
              <a:defRPr sz="18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6" name="Text Placeholder 4">
            <a:extLst>
              <a:ext uri="{FF2B5EF4-FFF2-40B4-BE49-F238E27FC236}">
                <a16:creationId xmlns:a16="http://schemas.microsoft.com/office/drawing/2014/main" id="{43E3C0F6-A04E-B2D7-BE91-5EFCFC3246D3}"/>
              </a:ext>
            </a:extLst>
          </p:cNvPr>
          <p:cNvSpPr>
            <a:spLocks noGrp="1"/>
          </p:cNvSpPr>
          <p:nvPr>
            <p:ph type="body" sz="quarter" idx="15" hasCustomPrompt="1"/>
          </p:nvPr>
        </p:nvSpPr>
        <p:spPr>
          <a:xfrm>
            <a:off x="2550694" y="1360169"/>
            <a:ext cx="6136105" cy="175260"/>
          </a:xfrm>
          <a:prstGeom prst="rect">
            <a:avLst/>
          </a:prstGeom>
        </p:spPr>
        <p:txBody>
          <a:bodyPr anchor="ctr">
            <a:noAutofit/>
          </a:bodyPr>
          <a:lstStyle>
            <a:lvl1pPr marL="0" indent="0">
              <a:buNone/>
              <a:defRPr sz="12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8" name="Content Placeholder 3">
            <a:extLst>
              <a:ext uri="{FF2B5EF4-FFF2-40B4-BE49-F238E27FC236}">
                <a16:creationId xmlns:a16="http://schemas.microsoft.com/office/drawing/2014/main" id="{38B18B69-5E70-278A-6F0E-988725E61B72}"/>
              </a:ext>
            </a:extLst>
          </p:cNvPr>
          <p:cNvSpPr>
            <a:spLocks noGrp="1"/>
          </p:cNvSpPr>
          <p:nvPr>
            <p:ph sz="half" idx="16" hasCustomPrompt="1"/>
          </p:nvPr>
        </p:nvSpPr>
        <p:spPr>
          <a:xfrm>
            <a:off x="2550694" y="4025900"/>
            <a:ext cx="6136105" cy="1384300"/>
          </a:xfrm>
          <a:prstGeom prst="rect">
            <a:avLst/>
          </a:prstGeom>
        </p:spPr>
        <p:txBody>
          <a:bodyPr>
            <a:noAutofit/>
          </a:bodyPr>
          <a:lstStyle>
            <a:lvl1pPr marL="0" indent="0">
              <a:buNone/>
              <a:defRPr sz="14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9" name="Text Placeholder 4">
            <a:extLst>
              <a:ext uri="{FF2B5EF4-FFF2-40B4-BE49-F238E27FC236}">
                <a16:creationId xmlns:a16="http://schemas.microsoft.com/office/drawing/2014/main" id="{43A53B52-0B1F-2308-191B-DC4EF52A0FD9}"/>
              </a:ext>
            </a:extLst>
          </p:cNvPr>
          <p:cNvSpPr>
            <a:spLocks noGrp="1"/>
          </p:cNvSpPr>
          <p:nvPr>
            <p:ph type="body" sz="quarter" idx="17" hasCustomPrompt="1"/>
          </p:nvPr>
        </p:nvSpPr>
        <p:spPr>
          <a:xfrm>
            <a:off x="2550694" y="3352799"/>
            <a:ext cx="6136105" cy="175260"/>
          </a:xfrm>
          <a:prstGeom prst="rect">
            <a:avLst/>
          </a:prstGeom>
        </p:spPr>
        <p:txBody>
          <a:bodyPr anchor="ctr">
            <a:noAutofit/>
          </a:bodyPr>
          <a:lstStyle>
            <a:lvl1pPr marL="0" indent="0">
              <a:buNone/>
              <a:defRPr sz="18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3" name="Text Placeholder 4">
            <a:extLst>
              <a:ext uri="{FF2B5EF4-FFF2-40B4-BE49-F238E27FC236}">
                <a16:creationId xmlns:a16="http://schemas.microsoft.com/office/drawing/2014/main" id="{F7BFE027-54CE-9F80-2431-94584193084F}"/>
              </a:ext>
            </a:extLst>
          </p:cNvPr>
          <p:cNvSpPr>
            <a:spLocks noGrp="1"/>
          </p:cNvSpPr>
          <p:nvPr>
            <p:ph type="body" sz="quarter" idx="18" hasCustomPrompt="1"/>
          </p:nvPr>
        </p:nvSpPr>
        <p:spPr>
          <a:xfrm>
            <a:off x="2550694" y="3689349"/>
            <a:ext cx="6136105" cy="175260"/>
          </a:xfrm>
          <a:prstGeom prst="rect">
            <a:avLst/>
          </a:prstGeom>
        </p:spPr>
        <p:txBody>
          <a:bodyPr anchor="ctr">
            <a:noAutofit/>
          </a:bodyPr>
          <a:lstStyle>
            <a:lvl1pPr marL="0" indent="0">
              <a:buNone/>
              <a:defRPr sz="12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2" name="Title Placeholder 1">
            <a:extLst>
              <a:ext uri="{FF2B5EF4-FFF2-40B4-BE49-F238E27FC236}">
                <a16:creationId xmlns:a16="http://schemas.microsoft.com/office/drawing/2014/main" id="{71AC35F9-D1E6-E0D9-245F-DB19D7E615EA}"/>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43284368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Line Title - Standard Conten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562EFFC-97F9-1D52-DD0A-5A19690D12E8}"/>
              </a:ext>
            </a:extLst>
          </p:cNvPr>
          <p:cNvSpPr>
            <a:spLocks noGrp="1"/>
          </p:cNvSpPr>
          <p:nvPr>
            <p:ph sz="quarter" idx="11"/>
          </p:nvPr>
        </p:nvSpPr>
        <p:spPr>
          <a:xfrm>
            <a:off x="298450" y="1328468"/>
            <a:ext cx="8540750" cy="48437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Placeholder 1">
            <a:extLst>
              <a:ext uri="{FF2B5EF4-FFF2-40B4-BE49-F238E27FC236}">
                <a16:creationId xmlns:a16="http://schemas.microsoft.com/office/drawing/2014/main" id="{82CB7367-626D-4D00-D0FE-0E9AEEDDC0C3}"/>
              </a:ext>
            </a:extLst>
          </p:cNvPr>
          <p:cNvSpPr>
            <a:spLocks noGrp="1"/>
          </p:cNvSpPr>
          <p:nvPr>
            <p:ph type="title" hasCustomPrompt="1"/>
          </p:nvPr>
        </p:nvSpPr>
        <p:spPr>
          <a:xfrm>
            <a:off x="299222" y="247452"/>
            <a:ext cx="8539978" cy="895547"/>
          </a:xfrm>
          <a:prstGeom prst="rect">
            <a:avLst/>
          </a:prstGeom>
        </p:spPr>
        <p:txBody>
          <a:bodyPr vert="horz" lIns="0" tIns="45720" rIns="91440" bIns="45720" rtlCol="0" anchor="t" anchorCtr="0">
            <a:noAutofit/>
          </a:bodyPr>
          <a:lstStyle/>
          <a:p>
            <a:r>
              <a:rPr lang="en-US" dirty="0"/>
              <a:t>Click to edit two </a:t>
            </a:r>
            <a:br>
              <a:rPr lang="en-US" dirty="0"/>
            </a:br>
            <a:r>
              <a:rPr lang="en-US" dirty="0"/>
              <a:t>line line title</a:t>
            </a:r>
          </a:p>
        </p:txBody>
      </p:sp>
    </p:spTree>
    <p:extLst>
      <p:ext uri="{BB962C8B-B14F-4D97-AF65-F5344CB8AC3E}">
        <p14:creationId xmlns:p14="http://schemas.microsoft.com/office/powerpoint/2010/main" val="3460686946"/>
      </p:ext>
    </p:extLst>
  </p:cSld>
  <p:clrMapOvr>
    <a:masterClrMapping/>
  </p:clrMapOvr>
  <p:transition/>
  <p:extLst>
    <p:ext uri="{DCECCB84-F9BA-43D5-87BE-67443E8EF086}">
      <p15:sldGuideLst xmlns:p15="http://schemas.microsoft.com/office/powerpoint/2012/main">
        <p15:guide id="1" orient="horz" pos="696" userDrawn="1">
          <p15:clr>
            <a:srgbClr val="A4A3A4"/>
          </p15:clr>
        </p15:guide>
        <p15:guide id="2" orient="horz" pos="984" userDrawn="1">
          <p15:clr>
            <a:srgbClr val="A4A3A4"/>
          </p15:clr>
        </p15:guide>
        <p15:guide id="3" pos="168" userDrawn="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io Page - 3X">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304800" y="1031116"/>
            <a:ext cx="1371600" cy="13716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14" name="Picture Placeholder 3"/>
          <p:cNvSpPr>
            <a:spLocks noGrp="1"/>
          </p:cNvSpPr>
          <p:nvPr>
            <p:ph type="pic" sz="quarter" idx="14" hasCustomPrompt="1"/>
          </p:nvPr>
        </p:nvSpPr>
        <p:spPr>
          <a:xfrm>
            <a:off x="304800" y="2725358"/>
            <a:ext cx="1371600" cy="137160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dirty="0"/>
              <a:t>Click here to change picture</a:t>
            </a:r>
          </a:p>
        </p:txBody>
      </p:sp>
      <p:sp>
        <p:nvSpPr>
          <p:cNvPr id="15" name="Picture Placeholder 3"/>
          <p:cNvSpPr>
            <a:spLocks noGrp="1"/>
          </p:cNvSpPr>
          <p:nvPr>
            <p:ph type="pic" sz="quarter" idx="15" hasCustomPrompt="1"/>
          </p:nvPr>
        </p:nvSpPr>
        <p:spPr>
          <a:xfrm>
            <a:off x="304800" y="4419600"/>
            <a:ext cx="1371600" cy="13716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 name="Content Placeholder 3">
            <a:extLst>
              <a:ext uri="{FF2B5EF4-FFF2-40B4-BE49-F238E27FC236}">
                <a16:creationId xmlns:a16="http://schemas.microsoft.com/office/drawing/2014/main" id="{F22F357B-7147-A508-6169-1F0D399F9116}"/>
              </a:ext>
            </a:extLst>
          </p:cNvPr>
          <p:cNvSpPr>
            <a:spLocks noGrp="1"/>
          </p:cNvSpPr>
          <p:nvPr>
            <p:ph sz="half" idx="10" hasCustomPrompt="1"/>
          </p:nvPr>
        </p:nvSpPr>
        <p:spPr>
          <a:xfrm>
            <a:off x="1828800" y="1704217"/>
            <a:ext cx="7106422" cy="698499"/>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6" name="Text Placeholder 4">
            <a:extLst>
              <a:ext uri="{FF2B5EF4-FFF2-40B4-BE49-F238E27FC236}">
                <a16:creationId xmlns:a16="http://schemas.microsoft.com/office/drawing/2014/main" id="{F341E889-8462-1329-6E32-E1737CFC7528}"/>
              </a:ext>
            </a:extLst>
          </p:cNvPr>
          <p:cNvSpPr>
            <a:spLocks noGrp="1"/>
          </p:cNvSpPr>
          <p:nvPr>
            <p:ph type="body" sz="quarter" idx="3" hasCustomPrompt="1"/>
          </p:nvPr>
        </p:nvSpPr>
        <p:spPr>
          <a:xfrm>
            <a:off x="1828800" y="1031116"/>
            <a:ext cx="7106422"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7" name="Text Placeholder 4">
            <a:extLst>
              <a:ext uri="{FF2B5EF4-FFF2-40B4-BE49-F238E27FC236}">
                <a16:creationId xmlns:a16="http://schemas.microsoft.com/office/drawing/2014/main" id="{E259736F-C9D4-A82B-242A-F5829F2165A2}"/>
              </a:ext>
            </a:extLst>
          </p:cNvPr>
          <p:cNvSpPr>
            <a:spLocks noGrp="1"/>
          </p:cNvSpPr>
          <p:nvPr>
            <p:ph type="body" sz="quarter" idx="16" hasCustomPrompt="1"/>
          </p:nvPr>
        </p:nvSpPr>
        <p:spPr>
          <a:xfrm>
            <a:off x="1828800" y="1367666"/>
            <a:ext cx="7106422" cy="175260"/>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8" name="Content Placeholder 3">
            <a:extLst>
              <a:ext uri="{FF2B5EF4-FFF2-40B4-BE49-F238E27FC236}">
                <a16:creationId xmlns:a16="http://schemas.microsoft.com/office/drawing/2014/main" id="{27B1ADBA-0DCC-E202-3712-447CADD54FE6}"/>
              </a:ext>
            </a:extLst>
          </p:cNvPr>
          <p:cNvSpPr>
            <a:spLocks noGrp="1"/>
          </p:cNvSpPr>
          <p:nvPr>
            <p:ph sz="half" idx="17" hasCustomPrompt="1"/>
          </p:nvPr>
        </p:nvSpPr>
        <p:spPr>
          <a:xfrm>
            <a:off x="1828800" y="3398459"/>
            <a:ext cx="7106422" cy="698499"/>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9" name="Text Placeholder 4">
            <a:extLst>
              <a:ext uri="{FF2B5EF4-FFF2-40B4-BE49-F238E27FC236}">
                <a16:creationId xmlns:a16="http://schemas.microsoft.com/office/drawing/2014/main" id="{E0F0552F-4658-2E76-715A-8696E3BE6B12}"/>
              </a:ext>
            </a:extLst>
          </p:cNvPr>
          <p:cNvSpPr>
            <a:spLocks noGrp="1"/>
          </p:cNvSpPr>
          <p:nvPr>
            <p:ph type="body" sz="quarter" idx="18" hasCustomPrompt="1"/>
          </p:nvPr>
        </p:nvSpPr>
        <p:spPr>
          <a:xfrm>
            <a:off x="1828800" y="2725358"/>
            <a:ext cx="7106422"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0" name="Text Placeholder 4">
            <a:extLst>
              <a:ext uri="{FF2B5EF4-FFF2-40B4-BE49-F238E27FC236}">
                <a16:creationId xmlns:a16="http://schemas.microsoft.com/office/drawing/2014/main" id="{35A106AB-20AD-87AB-32D1-EBF8C9A1B4FC}"/>
              </a:ext>
            </a:extLst>
          </p:cNvPr>
          <p:cNvSpPr>
            <a:spLocks noGrp="1"/>
          </p:cNvSpPr>
          <p:nvPr>
            <p:ph type="body" sz="quarter" idx="19" hasCustomPrompt="1"/>
          </p:nvPr>
        </p:nvSpPr>
        <p:spPr>
          <a:xfrm>
            <a:off x="1828800" y="3061908"/>
            <a:ext cx="7106422" cy="175260"/>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11" name="Content Placeholder 3">
            <a:extLst>
              <a:ext uri="{FF2B5EF4-FFF2-40B4-BE49-F238E27FC236}">
                <a16:creationId xmlns:a16="http://schemas.microsoft.com/office/drawing/2014/main" id="{B0E64D67-E2D8-9380-DD8F-3665857B61D2}"/>
              </a:ext>
            </a:extLst>
          </p:cNvPr>
          <p:cNvSpPr>
            <a:spLocks noGrp="1"/>
          </p:cNvSpPr>
          <p:nvPr>
            <p:ph sz="half" idx="20" hasCustomPrompt="1"/>
          </p:nvPr>
        </p:nvSpPr>
        <p:spPr>
          <a:xfrm>
            <a:off x="1828800" y="5092701"/>
            <a:ext cx="7106422" cy="698499"/>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12" name="Text Placeholder 4">
            <a:extLst>
              <a:ext uri="{FF2B5EF4-FFF2-40B4-BE49-F238E27FC236}">
                <a16:creationId xmlns:a16="http://schemas.microsoft.com/office/drawing/2014/main" id="{76792A7B-B99E-5B16-907D-7D53CDC4C862}"/>
              </a:ext>
            </a:extLst>
          </p:cNvPr>
          <p:cNvSpPr>
            <a:spLocks noGrp="1"/>
          </p:cNvSpPr>
          <p:nvPr>
            <p:ph type="body" sz="quarter" idx="21" hasCustomPrompt="1"/>
          </p:nvPr>
        </p:nvSpPr>
        <p:spPr>
          <a:xfrm>
            <a:off x="1828800" y="4419600"/>
            <a:ext cx="7106422"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3" name="Text Placeholder 4">
            <a:extLst>
              <a:ext uri="{FF2B5EF4-FFF2-40B4-BE49-F238E27FC236}">
                <a16:creationId xmlns:a16="http://schemas.microsoft.com/office/drawing/2014/main" id="{6F2BD223-3EB6-0264-F8F9-7E6D21BA6CD2}"/>
              </a:ext>
            </a:extLst>
          </p:cNvPr>
          <p:cNvSpPr>
            <a:spLocks noGrp="1"/>
          </p:cNvSpPr>
          <p:nvPr>
            <p:ph type="body" sz="quarter" idx="22" hasCustomPrompt="1"/>
          </p:nvPr>
        </p:nvSpPr>
        <p:spPr>
          <a:xfrm>
            <a:off x="1828800" y="4756150"/>
            <a:ext cx="7106422" cy="175260"/>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3" name="Title Placeholder 1">
            <a:extLst>
              <a:ext uri="{FF2B5EF4-FFF2-40B4-BE49-F238E27FC236}">
                <a16:creationId xmlns:a16="http://schemas.microsoft.com/office/drawing/2014/main" id="{1A8AC6B9-D966-23A0-EE28-2B4E88929055}"/>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402822014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o Page - 4X">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304800" y="1089547"/>
            <a:ext cx="1371600" cy="13716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dirty="0"/>
              <a:t>Click here to change picture</a:t>
            </a:r>
          </a:p>
        </p:txBody>
      </p:sp>
      <p:sp>
        <p:nvSpPr>
          <p:cNvPr id="47" name="Picture Placeholder 3"/>
          <p:cNvSpPr>
            <a:spLocks noGrp="1"/>
          </p:cNvSpPr>
          <p:nvPr>
            <p:ph type="pic" sz="quarter" idx="39" hasCustomPrompt="1"/>
          </p:nvPr>
        </p:nvSpPr>
        <p:spPr>
          <a:xfrm>
            <a:off x="4696211" y="1101641"/>
            <a:ext cx="1371600" cy="137160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45" name="Picture Placeholder 3">
            <a:extLst>
              <a:ext uri="{FF2B5EF4-FFF2-40B4-BE49-F238E27FC236}">
                <a16:creationId xmlns:a16="http://schemas.microsoft.com/office/drawing/2014/main" id="{31BAFF71-1405-924D-9C0B-DB9C5F87BB1A}"/>
              </a:ext>
            </a:extLst>
          </p:cNvPr>
          <p:cNvSpPr>
            <a:spLocks noGrp="1"/>
          </p:cNvSpPr>
          <p:nvPr>
            <p:ph type="pic" sz="quarter" idx="45" hasCustomPrompt="1"/>
          </p:nvPr>
        </p:nvSpPr>
        <p:spPr>
          <a:xfrm>
            <a:off x="304800" y="3670906"/>
            <a:ext cx="1371600" cy="13716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46" name="Picture Placeholder 3">
            <a:extLst>
              <a:ext uri="{FF2B5EF4-FFF2-40B4-BE49-F238E27FC236}">
                <a16:creationId xmlns:a16="http://schemas.microsoft.com/office/drawing/2014/main" id="{47D07A7E-71D3-7145-AF82-C76293ED3252}"/>
              </a:ext>
            </a:extLst>
          </p:cNvPr>
          <p:cNvSpPr>
            <a:spLocks noGrp="1"/>
          </p:cNvSpPr>
          <p:nvPr>
            <p:ph type="pic" sz="quarter" idx="46" hasCustomPrompt="1"/>
          </p:nvPr>
        </p:nvSpPr>
        <p:spPr>
          <a:xfrm>
            <a:off x="4696211" y="3683000"/>
            <a:ext cx="1371600" cy="137160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 name="Text Placeholder 4">
            <a:extLst>
              <a:ext uri="{FF2B5EF4-FFF2-40B4-BE49-F238E27FC236}">
                <a16:creationId xmlns:a16="http://schemas.microsoft.com/office/drawing/2014/main" id="{D7830E93-0448-B6DD-37A5-C87B2F751024}"/>
              </a:ext>
            </a:extLst>
          </p:cNvPr>
          <p:cNvSpPr>
            <a:spLocks noGrp="1"/>
          </p:cNvSpPr>
          <p:nvPr>
            <p:ph type="body" sz="quarter" idx="3" hasCustomPrompt="1"/>
          </p:nvPr>
        </p:nvSpPr>
        <p:spPr>
          <a:xfrm>
            <a:off x="1800611" y="1089547"/>
            <a:ext cx="2743200"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6" name="Content Placeholder 3">
            <a:extLst>
              <a:ext uri="{FF2B5EF4-FFF2-40B4-BE49-F238E27FC236}">
                <a16:creationId xmlns:a16="http://schemas.microsoft.com/office/drawing/2014/main" id="{0DCA93D6-360D-1E00-AF9B-825AC83EFF16}"/>
              </a:ext>
            </a:extLst>
          </p:cNvPr>
          <p:cNvSpPr>
            <a:spLocks noGrp="1"/>
          </p:cNvSpPr>
          <p:nvPr>
            <p:ph sz="half" idx="50" hasCustomPrompt="1"/>
          </p:nvPr>
        </p:nvSpPr>
        <p:spPr>
          <a:xfrm>
            <a:off x="6192022" y="1915046"/>
            <a:ext cx="2743200" cy="1219201"/>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17" name="Text Placeholder 4">
            <a:extLst>
              <a:ext uri="{FF2B5EF4-FFF2-40B4-BE49-F238E27FC236}">
                <a16:creationId xmlns:a16="http://schemas.microsoft.com/office/drawing/2014/main" id="{1F16EC50-D898-11AE-6537-81294CB8480C}"/>
              </a:ext>
            </a:extLst>
          </p:cNvPr>
          <p:cNvSpPr>
            <a:spLocks noGrp="1"/>
          </p:cNvSpPr>
          <p:nvPr>
            <p:ph type="body" sz="quarter" idx="51" hasCustomPrompt="1"/>
          </p:nvPr>
        </p:nvSpPr>
        <p:spPr>
          <a:xfrm>
            <a:off x="6192022" y="1089547"/>
            <a:ext cx="2743200"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8" name="Text Placeholder 4">
            <a:extLst>
              <a:ext uri="{FF2B5EF4-FFF2-40B4-BE49-F238E27FC236}">
                <a16:creationId xmlns:a16="http://schemas.microsoft.com/office/drawing/2014/main" id="{6C13A7CD-4CD9-8360-AB15-D2A1FDB9984A}"/>
              </a:ext>
            </a:extLst>
          </p:cNvPr>
          <p:cNvSpPr>
            <a:spLocks noGrp="1"/>
          </p:cNvSpPr>
          <p:nvPr>
            <p:ph type="body" sz="quarter" idx="52" hasCustomPrompt="1"/>
          </p:nvPr>
        </p:nvSpPr>
        <p:spPr>
          <a:xfrm>
            <a:off x="6192022" y="1345451"/>
            <a:ext cx="2743200" cy="488949"/>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a:t>
            </a:r>
            <a:br>
              <a:rPr lang="en-US" dirty="0"/>
            </a:br>
            <a:r>
              <a:rPr lang="en-US" dirty="0"/>
              <a:t>Phone # | @</a:t>
            </a:r>
            <a:r>
              <a:rPr lang="en-US" dirty="0" err="1"/>
              <a:t>jenner.com</a:t>
            </a:r>
            <a:endParaRPr lang="en-US" dirty="0"/>
          </a:p>
        </p:txBody>
      </p:sp>
      <p:sp>
        <p:nvSpPr>
          <p:cNvPr id="23" name="Content Placeholder 3">
            <a:extLst>
              <a:ext uri="{FF2B5EF4-FFF2-40B4-BE49-F238E27FC236}">
                <a16:creationId xmlns:a16="http://schemas.microsoft.com/office/drawing/2014/main" id="{16FB0C6E-C170-ADAD-B4F1-38733CFE4E6A}"/>
              </a:ext>
            </a:extLst>
          </p:cNvPr>
          <p:cNvSpPr>
            <a:spLocks noGrp="1"/>
          </p:cNvSpPr>
          <p:nvPr>
            <p:ph sz="half" idx="55" hasCustomPrompt="1"/>
          </p:nvPr>
        </p:nvSpPr>
        <p:spPr>
          <a:xfrm>
            <a:off x="1800611" y="1915046"/>
            <a:ext cx="2743200" cy="1219201"/>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24" name="Text Placeholder 4">
            <a:extLst>
              <a:ext uri="{FF2B5EF4-FFF2-40B4-BE49-F238E27FC236}">
                <a16:creationId xmlns:a16="http://schemas.microsoft.com/office/drawing/2014/main" id="{C80B3955-2BFA-B21D-0413-9D498BBF6107}"/>
              </a:ext>
            </a:extLst>
          </p:cNvPr>
          <p:cNvSpPr>
            <a:spLocks noGrp="1"/>
          </p:cNvSpPr>
          <p:nvPr>
            <p:ph type="body" sz="quarter" idx="56" hasCustomPrompt="1"/>
          </p:nvPr>
        </p:nvSpPr>
        <p:spPr>
          <a:xfrm>
            <a:off x="1800611" y="1345451"/>
            <a:ext cx="2743200" cy="488949"/>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a:t>
            </a:r>
            <a:br>
              <a:rPr lang="en-US" dirty="0"/>
            </a:br>
            <a:r>
              <a:rPr lang="en-US" dirty="0"/>
              <a:t>Phone # | @</a:t>
            </a:r>
            <a:r>
              <a:rPr lang="en-US" dirty="0" err="1"/>
              <a:t>jenner.com</a:t>
            </a:r>
            <a:endParaRPr lang="en-US" dirty="0"/>
          </a:p>
        </p:txBody>
      </p:sp>
      <p:sp>
        <p:nvSpPr>
          <p:cNvPr id="32" name="Text Placeholder 4">
            <a:extLst>
              <a:ext uri="{FF2B5EF4-FFF2-40B4-BE49-F238E27FC236}">
                <a16:creationId xmlns:a16="http://schemas.microsoft.com/office/drawing/2014/main" id="{CF23B148-0B12-C67A-A052-43D944E7E3B2}"/>
              </a:ext>
            </a:extLst>
          </p:cNvPr>
          <p:cNvSpPr>
            <a:spLocks noGrp="1"/>
          </p:cNvSpPr>
          <p:nvPr>
            <p:ph type="body" sz="quarter" idx="57" hasCustomPrompt="1"/>
          </p:nvPr>
        </p:nvSpPr>
        <p:spPr>
          <a:xfrm>
            <a:off x="1800611" y="3670300"/>
            <a:ext cx="2743200"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34" name="Content Placeholder 3">
            <a:extLst>
              <a:ext uri="{FF2B5EF4-FFF2-40B4-BE49-F238E27FC236}">
                <a16:creationId xmlns:a16="http://schemas.microsoft.com/office/drawing/2014/main" id="{6A405E68-EE07-E3FC-E9D5-5C989EA2E0F5}"/>
              </a:ext>
            </a:extLst>
          </p:cNvPr>
          <p:cNvSpPr>
            <a:spLocks noGrp="1"/>
          </p:cNvSpPr>
          <p:nvPr>
            <p:ph sz="half" idx="58" hasCustomPrompt="1"/>
          </p:nvPr>
        </p:nvSpPr>
        <p:spPr>
          <a:xfrm>
            <a:off x="6192022" y="4495799"/>
            <a:ext cx="2743200" cy="1219201"/>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35" name="Text Placeholder 4">
            <a:extLst>
              <a:ext uri="{FF2B5EF4-FFF2-40B4-BE49-F238E27FC236}">
                <a16:creationId xmlns:a16="http://schemas.microsoft.com/office/drawing/2014/main" id="{D3AA72F8-C787-F4E9-F2DD-E29EC320AE97}"/>
              </a:ext>
            </a:extLst>
          </p:cNvPr>
          <p:cNvSpPr>
            <a:spLocks noGrp="1"/>
          </p:cNvSpPr>
          <p:nvPr>
            <p:ph type="body" sz="quarter" idx="59" hasCustomPrompt="1"/>
          </p:nvPr>
        </p:nvSpPr>
        <p:spPr>
          <a:xfrm>
            <a:off x="6192022" y="3670300"/>
            <a:ext cx="2743200"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36" name="Text Placeholder 4">
            <a:extLst>
              <a:ext uri="{FF2B5EF4-FFF2-40B4-BE49-F238E27FC236}">
                <a16:creationId xmlns:a16="http://schemas.microsoft.com/office/drawing/2014/main" id="{B83A42AA-2488-E633-FD8B-2CB959590D4C}"/>
              </a:ext>
            </a:extLst>
          </p:cNvPr>
          <p:cNvSpPr>
            <a:spLocks noGrp="1"/>
          </p:cNvSpPr>
          <p:nvPr>
            <p:ph type="body" sz="quarter" idx="60" hasCustomPrompt="1"/>
          </p:nvPr>
        </p:nvSpPr>
        <p:spPr>
          <a:xfrm>
            <a:off x="6192022" y="3926204"/>
            <a:ext cx="2743200" cy="488949"/>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a:t>
            </a:r>
            <a:br>
              <a:rPr lang="en-US" dirty="0"/>
            </a:br>
            <a:r>
              <a:rPr lang="en-US" dirty="0"/>
              <a:t>Phone # | @</a:t>
            </a:r>
            <a:r>
              <a:rPr lang="en-US" dirty="0" err="1"/>
              <a:t>jenner.com</a:t>
            </a:r>
            <a:endParaRPr lang="en-US" dirty="0"/>
          </a:p>
        </p:txBody>
      </p:sp>
      <p:sp>
        <p:nvSpPr>
          <p:cNvPr id="37" name="Content Placeholder 3">
            <a:extLst>
              <a:ext uri="{FF2B5EF4-FFF2-40B4-BE49-F238E27FC236}">
                <a16:creationId xmlns:a16="http://schemas.microsoft.com/office/drawing/2014/main" id="{1C6826C2-29B8-FD31-478C-259B6C45FC43}"/>
              </a:ext>
            </a:extLst>
          </p:cNvPr>
          <p:cNvSpPr>
            <a:spLocks noGrp="1"/>
          </p:cNvSpPr>
          <p:nvPr>
            <p:ph sz="half" idx="61" hasCustomPrompt="1"/>
          </p:nvPr>
        </p:nvSpPr>
        <p:spPr>
          <a:xfrm>
            <a:off x="1800611" y="4495799"/>
            <a:ext cx="2743200" cy="1219201"/>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38" name="Text Placeholder 4">
            <a:extLst>
              <a:ext uri="{FF2B5EF4-FFF2-40B4-BE49-F238E27FC236}">
                <a16:creationId xmlns:a16="http://schemas.microsoft.com/office/drawing/2014/main" id="{17FD0D27-EE78-A542-A213-F56D3908BB71}"/>
              </a:ext>
            </a:extLst>
          </p:cNvPr>
          <p:cNvSpPr>
            <a:spLocks noGrp="1"/>
          </p:cNvSpPr>
          <p:nvPr>
            <p:ph type="body" sz="quarter" idx="62" hasCustomPrompt="1"/>
          </p:nvPr>
        </p:nvSpPr>
        <p:spPr>
          <a:xfrm>
            <a:off x="1800611" y="3926204"/>
            <a:ext cx="2743200" cy="488949"/>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a:t>
            </a:r>
            <a:br>
              <a:rPr lang="en-US" dirty="0"/>
            </a:br>
            <a:r>
              <a:rPr lang="en-US" dirty="0"/>
              <a:t>Phone # | @</a:t>
            </a:r>
            <a:r>
              <a:rPr lang="en-US" dirty="0" err="1"/>
              <a:t>jenner.com</a:t>
            </a:r>
            <a:endParaRPr lang="en-US" dirty="0"/>
          </a:p>
        </p:txBody>
      </p:sp>
      <p:sp>
        <p:nvSpPr>
          <p:cNvPr id="3" name="Title Placeholder 1">
            <a:extLst>
              <a:ext uri="{FF2B5EF4-FFF2-40B4-BE49-F238E27FC236}">
                <a16:creationId xmlns:a16="http://schemas.microsoft.com/office/drawing/2014/main" id="{4BBEC07D-4BA5-9243-E196-59EA3554ECBE}"/>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270268918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am Page - All Equal">
    <p:spTree>
      <p:nvGrpSpPr>
        <p:cNvPr id="1" name=""/>
        <p:cNvGrpSpPr/>
        <p:nvPr/>
      </p:nvGrpSpPr>
      <p:grpSpPr>
        <a:xfrm>
          <a:off x="0" y="0"/>
          <a:ext cx="0" cy="0"/>
          <a:chOff x="0" y="0"/>
          <a:chExt cx="0" cy="0"/>
        </a:xfrm>
      </p:grpSpPr>
      <p:sp>
        <p:nvSpPr>
          <p:cNvPr id="56" name="Picture Placeholder 3"/>
          <p:cNvSpPr>
            <a:spLocks noGrp="1"/>
          </p:cNvSpPr>
          <p:nvPr>
            <p:ph type="pic" sz="quarter" idx="38" hasCustomPrompt="1"/>
          </p:nvPr>
        </p:nvSpPr>
        <p:spPr>
          <a:xfrm>
            <a:off x="298218" y="1000039"/>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7" name="Picture Placeholder 3"/>
          <p:cNvSpPr>
            <a:spLocks noGrp="1"/>
          </p:cNvSpPr>
          <p:nvPr>
            <p:ph type="pic" sz="quarter" idx="39" hasCustomPrompt="1"/>
          </p:nvPr>
        </p:nvSpPr>
        <p:spPr>
          <a:xfrm>
            <a:off x="1536803" y="1000039"/>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8" name="Picture Placeholder 3"/>
          <p:cNvSpPr>
            <a:spLocks noGrp="1"/>
          </p:cNvSpPr>
          <p:nvPr>
            <p:ph type="pic" sz="quarter" idx="40" hasCustomPrompt="1"/>
          </p:nvPr>
        </p:nvSpPr>
        <p:spPr>
          <a:xfrm>
            <a:off x="2775388" y="1000039"/>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9" name="Picture Placeholder 3"/>
          <p:cNvSpPr>
            <a:spLocks noGrp="1"/>
          </p:cNvSpPr>
          <p:nvPr>
            <p:ph type="pic" sz="quarter" idx="41" hasCustomPrompt="1"/>
          </p:nvPr>
        </p:nvSpPr>
        <p:spPr>
          <a:xfrm>
            <a:off x="4013973" y="1000039"/>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0" name="Picture Placeholder 3"/>
          <p:cNvSpPr>
            <a:spLocks noGrp="1"/>
          </p:cNvSpPr>
          <p:nvPr>
            <p:ph type="pic" sz="quarter" idx="42" hasCustomPrompt="1"/>
          </p:nvPr>
        </p:nvSpPr>
        <p:spPr>
          <a:xfrm>
            <a:off x="5252558" y="1000039"/>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1" name="Picture Placeholder 3"/>
          <p:cNvSpPr>
            <a:spLocks noGrp="1"/>
          </p:cNvSpPr>
          <p:nvPr>
            <p:ph type="pic" sz="quarter" idx="43" hasCustomPrompt="1"/>
          </p:nvPr>
        </p:nvSpPr>
        <p:spPr>
          <a:xfrm>
            <a:off x="6491143" y="1000039"/>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2" name="Picture Placeholder 3"/>
          <p:cNvSpPr>
            <a:spLocks noGrp="1"/>
          </p:cNvSpPr>
          <p:nvPr>
            <p:ph type="pic" sz="quarter" idx="44" hasCustomPrompt="1"/>
          </p:nvPr>
        </p:nvSpPr>
        <p:spPr>
          <a:xfrm>
            <a:off x="7729728" y="1000039"/>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46" name="Text Placeholder 4">
            <a:extLst>
              <a:ext uri="{FF2B5EF4-FFF2-40B4-BE49-F238E27FC236}">
                <a16:creationId xmlns:a16="http://schemas.microsoft.com/office/drawing/2014/main" id="{8CCCDAA6-6717-CA45-8B52-9EF0AFA4A4FF}"/>
              </a:ext>
            </a:extLst>
          </p:cNvPr>
          <p:cNvSpPr>
            <a:spLocks noGrp="1"/>
          </p:cNvSpPr>
          <p:nvPr>
            <p:ph type="body" sz="quarter" idx="46" hasCustomPrompt="1"/>
          </p:nvPr>
        </p:nvSpPr>
        <p:spPr>
          <a:xfrm>
            <a:off x="298218"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47" name="Text Placeholder 4">
            <a:extLst>
              <a:ext uri="{FF2B5EF4-FFF2-40B4-BE49-F238E27FC236}">
                <a16:creationId xmlns:a16="http://schemas.microsoft.com/office/drawing/2014/main" id="{4861ED0D-CE86-7649-8198-CBA5687FB780}"/>
              </a:ext>
            </a:extLst>
          </p:cNvPr>
          <p:cNvSpPr>
            <a:spLocks noGrp="1"/>
          </p:cNvSpPr>
          <p:nvPr>
            <p:ph type="body" sz="quarter" idx="47" hasCustomPrompt="1"/>
          </p:nvPr>
        </p:nvSpPr>
        <p:spPr>
          <a:xfrm>
            <a:off x="1536803"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48" name="Text Placeholder 4">
            <a:extLst>
              <a:ext uri="{FF2B5EF4-FFF2-40B4-BE49-F238E27FC236}">
                <a16:creationId xmlns:a16="http://schemas.microsoft.com/office/drawing/2014/main" id="{35296273-09A2-CF43-A551-54FC7A771CA1}"/>
              </a:ext>
            </a:extLst>
          </p:cNvPr>
          <p:cNvSpPr>
            <a:spLocks noGrp="1"/>
          </p:cNvSpPr>
          <p:nvPr>
            <p:ph type="body" sz="quarter" idx="48" hasCustomPrompt="1"/>
          </p:nvPr>
        </p:nvSpPr>
        <p:spPr>
          <a:xfrm>
            <a:off x="2775388"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49" name="Text Placeholder 4">
            <a:extLst>
              <a:ext uri="{FF2B5EF4-FFF2-40B4-BE49-F238E27FC236}">
                <a16:creationId xmlns:a16="http://schemas.microsoft.com/office/drawing/2014/main" id="{0669372B-191B-BA4C-A35F-9CB694DC9CE1}"/>
              </a:ext>
            </a:extLst>
          </p:cNvPr>
          <p:cNvSpPr>
            <a:spLocks noGrp="1"/>
          </p:cNvSpPr>
          <p:nvPr>
            <p:ph type="body" sz="quarter" idx="49" hasCustomPrompt="1"/>
          </p:nvPr>
        </p:nvSpPr>
        <p:spPr>
          <a:xfrm>
            <a:off x="4013973"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50" name="Text Placeholder 4">
            <a:extLst>
              <a:ext uri="{FF2B5EF4-FFF2-40B4-BE49-F238E27FC236}">
                <a16:creationId xmlns:a16="http://schemas.microsoft.com/office/drawing/2014/main" id="{A189AC43-09B4-5846-BC4F-30E02A75B96B}"/>
              </a:ext>
            </a:extLst>
          </p:cNvPr>
          <p:cNvSpPr>
            <a:spLocks noGrp="1"/>
          </p:cNvSpPr>
          <p:nvPr>
            <p:ph type="body" sz="quarter" idx="50" hasCustomPrompt="1"/>
          </p:nvPr>
        </p:nvSpPr>
        <p:spPr>
          <a:xfrm>
            <a:off x="5252558"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51" name="Text Placeholder 4">
            <a:extLst>
              <a:ext uri="{FF2B5EF4-FFF2-40B4-BE49-F238E27FC236}">
                <a16:creationId xmlns:a16="http://schemas.microsoft.com/office/drawing/2014/main" id="{0CADAD78-E3CE-054F-8AC8-968E6B8B0060}"/>
              </a:ext>
            </a:extLst>
          </p:cNvPr>
          <p:cNvSpPr>
            <a:spLocks noGrp="1"/>
          </p:cNvSpPr>
          <p:nvPr>
            <p:ph type="body" sz="quarter" idx="51" hasCustomPrompt="1"/>
          </p:nvPr>
        </p:nvSpPr>
        <p:spPr>
          <a:xfrm>
            <a:off x="6491143"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52" name="Text Placeholder 4">
            <a:extLst>
              <a:ext uri="{FF2B5EF4-FFF2-40B4-BE49-F238E27FC236}">
                <a16:creationId xmlns:a16="http://schemas.microsoft.com/office/drawing/2014/main" id="{50AC1297-F684-2546-AE53-7CCE229C2B60}"/>
              </a:ext>
            </a:extLst>
          </p:cNvPr>
          <p:cNvSpPr>
            <a:spLocks noGrp="1"/>
          </p:cNvSpPr>
          <p:nvPr>
            <p:ph type="body" sz="quarter" idx="52" hasCustomPrompt="1"/>
          </p:nvPr>
        </p:nvSpPr>
        <p:spPr>
          <a:xfrm>
            <a:off x="7729728"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53" name="Picture Placeholder 3">
            <a:extLst>
              <a:ext uri="{FF2B5EF4-FFF2-40B4-BE49-F238E27FC236}">
                <a16:creationId xmlns:a16="http://schemas.microsoft.com/office/drawing/2014/main" id="{46FB3BA8-1A48-2A4E-9A08-EA0147313C32}"/>
              </a:ext>
            </a:extLst>
          </p:cNvPr>
          <p:cNvSpPr>
            <a:spLocks noGrp="1"/>
          </p:cNvSpPr>
          <p:nvPr>
            <p:ph type="pic" sz="quarter" idx="53" hasCustomPrompt="1"/>
          </p:nvPr>
        </p:nvSpPr>
        <p:spPr>
          <a:xfrm>
            <a:off x="298218" y="2738675"/>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4" name="Picture Placeholder 3">
            <a:extLst>
              <a:ext uri="{FF2B5EF4-FFF2-40B4-BE49-F238E27FC236}">
                <a16:creationId xmlns:a16="http://schemas.microsoft.com/office/drawing/2014/main" id="{5BFB4F6E-B7CD-3046-971D-A00F2BA240CE}"/>
              </a:ext>
            </a:extLst>
          </p:cNvPr>
          <p:cNvSpPr>
            <a:spLocks noGrp="1"/>
          </p:cNvSpPr>
          <p:nvPr>
            <p:ph type="pic" sz="quarter" idx="54" hasCustomPrompt="1"/>
          </p:nvPr>
        </p:nvSpPr>
        <p:spPr>
          <a:xfrm>
            <a:off x="1536803" y="2738675"/>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5" name="Picture Placeholder 3">
            <a:extLst>
              <a:ext uri="{FF2B5EF4-FFF2-40B4-BE49-F238E27FC236}">
                <a16:creationId xmlns:a16="http://schemas.microsoft.com/office/drawing/2014/main" id="{D510F96C-104A-2041-83AF-AB69A40C2A22}"/>
              </a:ext>
            </a:extLst>
          </p:cNvPr>
          <p:cNvSpPr>
            <a:spLocks noGrp="1"/>
          </p:cNvSpPr>
          <p:nvPr>
            <p:ph type="pic" sz="quarter" idx="55" hasCustomPrompt="1"/>
          </p:nvPr>
        </p:nvSpPr>
        <p:spPr>
          <a:xfrm>
            <a:off x="2775388" y="2738675"/>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4" name="Picture Placeholder 3">
            <a:extLst>
              <a:ext uri="{FF2B5EF4-FFF2-40B4-BE49-F238E27FC236}">
                <a16:creationId xmlns:a16="http://schemas.microsoft.com/office/drawing/2014/main" id="{44733F72-327A-BB4C-B7B6-B5B070929F71}"/>
              </a:ext>
            </a:extLst>
          </p:cNvPr>
          <p:cNvSpPr>
            <a:spLocks noGrp="1"/>
          </p:cNvSpPr>
          <p:nvPr>
            <p:ph type="pic" sz="quarter" idx="56" hasCustomPrompt="1"/>
          </p:nvPr>
        </p:nvSpPr>
        <p:spPr>
          <a:xfrm>
            <a:off x="4013973" y="2738675"/>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5" name="Picture Placeholder 3">
            <a:extLst>
              <a:ext uri="{FF2B5EF4-FFF2-40B4-BE49-F238E27FC236}">
                <a16:creationId xmlns:a16="http://schemas.microsoft.com/office/drawing/2014/main" id="{E80E6808-B33D-0146-85F4-AFC69DAC07C1}"/>
              </a:ext>
            </a:extLst>
          </p:cNvPr>
          <p:cNvSpPr>
            <a:spLocks noGrp="1"/>
          </p:cNvSpPr>
          <p:nvPr>
            <p:ph type="pic" sz="quarter" idx="57" hasCustomPrompt="1"/>
          </p:nvPr>
        </p:nvSpPr>
        <p:spPr>
          <a:xfrm>
            <a:off x="5252558" y="2738675"/>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6" name="Picture Placeholder 3">
            <a:extLst>
              <a:ext uri="{FF2B5EF4-FFF2-40B4-BE49-F238E27FC236}">
                <a16:creationId xmlns:a16="http://schemas.microsoft.com/office/drawing/2014/main" id="{9A4CE01A-B547-9F4C-8B4A-2B9E0AD206EA}"/>
              </a:ext>
            </a:extLst>
          </p:cNvPr>
          <p:cNvSpPr>
            <a:spLocks noGrp="1"/>
          </p:cNvSpPr>
          <p:nvPr>
            <p:ph type="pic" sz="quarter" idx="58" hasCustomPrompt="1"/>
          </p:nvPr>
        </p:nvSpPr>
        <p:spPr>
          <a:xfrm>
            <a:off x="6491143" y="2738675"/>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7" name="Picture Placeholder 3">
            <a:extLst>
              <a:ext uri="{FF2B5EF4-FFF2-40B4-BE49-F238E27FC236}">
                <a16:creationId xmlns:a16="http://schemas.microsoft.com/office/drawing/2014/main" id="{5C234B7C-E408-994F-A268-50396557AFF4}"/>
              </a:ext>
            </a:extLst>
          </p:cNvPr>
          <p:cNvSpPr>
            <a:spLocks noGrp="1"/>
          </p:cNvSpPr>
          <p:nvPr>
            <p:ph type="pic" sz="quarter" idx="59" hasCustomPrompt="1"/>
          </p:nvPr>
        </p:nvSpPr>
        <p:spPr>
          <a:xfrm>
            <a:off x="7729728" y="2738675"/>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8" name="Text Placeholder 4">
            <a:extLst>
              <a:ext uri="{FF2B5EF4-FFF2-40B4-BE49-F238E27FC236}">
                <a16:creationId xmlns:a16="http://schemas.microsoft.com/office/drawing/2014/main" id="{BA8EF3E7-EEF5-AE46-BB05-BC0A1BB7E4B5}"/>
              </a:ext>
            </a:extLst>
          </p:cNvPr>
          <p:cNvSpPr>
            <a:spLocks noGrp="1"/>
          </p:cNvSpPr>
          <p:nvPr>
            <p:ph type="body" sz="quarter" idx="60" hasCustomPrompt="1"/>
          </p:nvPr>
        </p:nvSpPr>
        <p:spPr>
          <a:xfrm>
            <a:off x="298218"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69" name="Text Placeholder 4">
            <a:extLst>
              <a:ext uri="{FF2B5EF4-FFF2-40B4-BE49-F238E27FC236}">
                <a16:creationId xmlns:a16="http://schemas.microsoft.com/office/drawing/2014/main" id="{C03172D7-6EB8-CB49-938F-4B1DB6AFAF08}"/>
              </a:ext>
            </a:extLst>
          </p:cNvPr>
          <p:cNvSpPr>
            <a:spLocks noGrp="1"/>
          </p:cNvSpPr>
          <p:nvPr>
            <p:ph type="body" sz="quarter" idx="61" hasCustomPrompt="1"/>
          </p:nvPr>
        </p:nvSpPr>
        <p:spPr>
          <a:xfrm>
            <a:off x="1536803"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70" name="Text Placeholder 4">
            <a:extLst>
              <a:ext uri="{FF2B5EF4-FFF2-40B4-BE49-F238E27FC236}">
                <a16:creationId xmlns:a16="http://schemas.microsoft.com/office/drawing/2014/main" id="{A15908FD-6BAA-9846-BF0C-494BF49FBE8F}"/>
              </a:ext>
            </a:extLst>
          </p:cNvPr>
          <p:cNvSpPr>
            <a:spLocks noGrp="1"/>
          </p:cNvSpPr>
          <p:nvPr>
            <p:ph type="body" sz="quarter" idx="62" hasCustomPrompt="1"/>
          </p:nvPr>
        </p:nvSpPr>
        <p:spPr>
          <a:xfrm>
            <a:off x="2775388"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78" name="Text Placeholder 4">
            <a:extLst>
              <a:ext uri="{FF2B5EF4-FFF2-40B4-BE49-F238E27FC236}">
                <a16:creationId xmlns:a16="http://schemas.microsoft.com/office/drawing/2014/main" id="{E87CBE4E-6E3F-944E-8BD6-10641CEF5172}"/>
              </a:ext>
            </a:extLst>
          </p:cNvPr>
          <p:cNvSpPr>
            <a:spLocks noGrp="1"/>
          </p:cNvSpPr>
          <p:nvPr>
            <p:ph type="body" sz="quarter" idx="63" hasCustomPrompt="1"/>
          </p:nvPr>
        </p:nvSpPr>
        <p:spPr>
          <a:xfrm>
            <a:off x="4013973"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79" name="Text Placeholder 4">
            <a:extLst>
              <a:ext uri="{FF2B5EF4-FFF2-40B4-BE49-F238E27FC236}">
                <a16:creationId xmlns:a16="http://schemas.microsoft.com/office/drawing/2014/main" id="{2FC59FBF-CB62-AF48-B177-C3DEAD133179}"/>
              </a:ext>
            </a:extLst>
          </p:cNvPr>
          <p:cNvSpPr>
            <a:spLocks noGrp="1"/>
          </p:cNvSpPr>
          <p:nvPr>
            <p:ph type="body" sz="quarter" idx="64" hasCustomPrompt="1"/>
          </p:nvPr>
        </p:nvSpPr>
        <p:spPr>
          <a:xfrm>
            <a:off x="5252558"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80" name="Text Placeholder 4">
            <a:extLst>
              <a:ext uri="{FF2B5EF4-FFF2-40B4-BE49-F238E27FC236}">
                <a16:creationId xmlns:a16="http://schemas.microsoft.com/office/drawing/2014/main" id="{097A1B86-2F2F-9E44-89C7-C89BB0F3588C}"/>
              </a:ext>
            </a:extLst>
          </p:cNvPr>
          <p:cNvSpPr>
            <a:spLocks noGrp="1"/>
          </p:cNvSpPr>
          <p:nvPr>
            <p:ph type="body" sz="quarter" idx="65" hasCustomPrompt="1"/>
          </p:nvPr>
        </p:nvSpPr>
        <p:spPr>
          <a:xfrm>
            <a:off x="6491143"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81" name="Text Placeholder 4">
            <a:extLst>
              <a:ext uri="{FF2B5EF4-FFF2-40B4-BE49-F238E27FC236}">
                <a16:creationId xmlns:a16="http://schemas.microsoft.com/office/drawing/2014/main" id="{47C32EBC-8A75-F84D-817C-229FC2D5831B}"/>
              </a:ext>
            </a:extLst>
          </p:cNvPr>
          <p:cNvSpPr>
            <a:spLocks noGrp="1"/>
          </p:cNvSpPr>
          <p:nvPr>
            <p:ph type="body" sz="quarter" idx="66" hasCustomPrompt="1"/>
          </p:nvPr>
        </p:nvSpPr>
        <p:spPr>
          <a:xfrm>
            <a:off x="7729728"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82" name="Picture Placeholder 3">
            <a:extLst>
              <a:ext uri="{FF2B5EF4-FFF2-40B4-BE49-F238E27FC236}">
                <a16:creationId xmlns:a16="http://schemas.microsoft.com/office/drawing/2014/main" id="{9CB0CF5D-62C9-3241-9746-F1ECF1964E43}"/>
              </a:ext>
            </a:extLst>
          </p:cNvPr>
          <p:cNvSpPr>
            <a:spLocks noGrp="1"/>
          </p:cNvSpPr>
          <p:nvPr>
            <p:ph type="pic" sz="quarter" idx="67" hasCustomPrompt="1"/>
          </p:nvPr>
        </p:nvSpPr>
        <p:spPr>
          <a:xfrm>
            <a:off x="298218" y="4477312"/>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3" name="Picture Placeholder 3">
            <a:extLst>
              <a:ext uri="{FF2B5EF4-FFF2-40B4-BE49-F238E27FC236}">
                <a16:creationId xmlns:a16="http://schemas.microsoft.com/office/drawing/2014/main" id="{EEAD71B0-A126-7045-A483-058D64A46558}"/>
              </a:ext>
            </a:extLst>
          </p:cNvPr>
          <p:cNvSpPr>
            <a:spLocks noGrp="1"/>
          </p:cNvSpPr>
          <p:nvPr>
            <p:ph type="pic" sz="quarter" idx="68" hasCustomPrompt="1"/>
          </p:nvPr>
        </p:nvSpPr>
        <p:spPr>
          <a:xfrm>
            <a:off x="1536803" y="4477312"/>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4" name="Picture Placeholder 3">
            <a:extLst>
              <a:ext uri="{FF2B5EF4-FFF2-40B4-BE49-F238E27FC236}">
                <a16:creationId xmlns:a16="http://schemas.microsoft.com/office/drawing/2014/main" id="{97E0BC66-8292-6641-9A57-1D526F013B43}"/>
              </a:ext>
            </a:extLst>
          </p:cNvPr>
          <p:cNvSpPr>
            <a:spLocks noGrp="1"/>
          </p:cNvSpPr>
          <p:nvPr>
            <p:ph type="pic" sz="quarter" idx="69" hasCustomPrompt="1"/>
          </p:nvPr>
        </p:nvSpPr>
        <p:spPr>
          <a:xfrm>
            <a:off x="2775388" y="4477312"/>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5" name="Picture Placeholder 3">
            <a:extLst>
              <a:ext uri="{FF2B5EF4-FFF2-40B4-BE49-F238E27FC236}">
                <a16:creationId xmlns:a16="http://schemas.microsoft.com/office/drawing/2014/main" id="{A11462E2-F70A-DE4B-A855-7FF667BEB8A8}"/>
              </a:ext>
            </a:extLst>
          </p:cNvPr>
          <p:cNvSpPr>
            <a:spLocks noGrp="1"/>
          </p:cNvSpPr>
          <p:nvPr>
            <p:ph type="pic" sz="quarter" idx="70" hasCustomPrompt="1"/>
          </p:nvPr>
        </p:nvSpPr>
        <p:spPr>
          <a:xfrm>
            <a:off x="4013973" y="4477312"/>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6" name="Picture Placeholder 3">
            <a:extLst>
              <a:ext uri="{FF2B5EF4-FFF2-40B4-BE49-F238E27FC236}">
                <a16:creationId xmlns:a16="http://schemas.microsoft.com/office/drawing/2014/main" id="{E4DA8B65-54A2-3341-95A6-C23FB1785D28}"/>
              </a:ext>
            </a:extLst>
          </p:cNvPr>
          <p:cNvSpPr>
            <a:spLocks noGrp="1"/>
          </p:cNvSpPr>
          <p:nvPr>
            <p:ph type="pic" sz="quarter" idx="71" hasCustomPrompt="1"/>
          </p:nvPr>
        </p:nvSpPr>
        <p:spPr>
          <a:xfrm>
            <a:off x="5252558" y="4477312"/>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7" name="Picture Placeholder 3">
            <a:extLst>
              <a:ext uri="{FF2B5EF4-FFF2-40B4-BE49-F238E27FC236}">
                <a16:creationId xmlns:a16="http://schemas.microsoft.com/office/drawing/2014/main" id="{DE55D95F-459F-1440-8F3A-3AE428F39973}"/>
              </a:ext>
            </a:extLst>
          </p:cNvPr>
          <p:cNvSpPr>
            <a:spLocks noGrp="1"/>
          </p:cNvSpPr>
          <p:nvPr>
            <p:ph type="pic" sz="quarter" idx="72" hasCustomPrompt="1"/>
          </p:nvPr>
        </p:nvSpPr>
        <p:spPr>
          <a:xfrm>
            <a:off x="6491143" y="4477312"/>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8" name="Picture Placeholder 3">
            <a:extLst>
              <a:ext uri="{FF2B5EF4-FFF2-40B4-BE49-F238E27FC236}">
                <a16:creationId xmlns:a16="http://schemas.microsoft.com/office/drawing/2014/main" id="{2C9E1CDE-E8F3-CA47-89B7-EEE3A26C97A1}"/>
              </a:ext>
            </a:extLst>
          </p:cNvPr>
          <p:cNvSpPr>
            <a:spLocks noGrp="1"/>
          </p:cNvSpPr>
          <p:nvPr>
            <p:ph type="pic" sz="quarter" idx="73" hasCustomPrompt="1"/>
          </p:nvPr>
        </p:nvSpPr>
        <p:spPr>
          <a:xfrm>
            <a:off x="7729728" y="4477312"/>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9" name="Text Placeholder 4">
            <a:extLst>
              <a:ext uri="{FF2B5EF4-FFF2-40B4-BE49-F238E27FC236}">
                <a16:creationId xmlns:a16="http://schemas.microsoft.com/office/drawing/2014/main" id="{3140870A-1DE7-1A40-888B-8A1AAE075428}"/>
              </a:ext>
            </a:extLst>
          </p:cNvPr>
          <p:cNvSpPr>
            <a:spLocks noGrp="1"/>
          </p:cNvSpPr>
          <p:nvPr>
            <p:ph type="body" sz="quarter" idx="74" hasCustomPrompt="1"/>
          </p:nvPr>
        </p:nvSpPr>
        <p:spPr>
          <a:xfrm>
            <a:off x="298218"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0" name="Text Placeholder 4">
            <a:extLst>
              <a:ext uri="{FF2B5EF4-FFF2-40B4-BE49-F238E27FC236}">
                <a16:creationId xmlns:a16="http://schemas.microsoft.com/office/drawing/2014/main" id="{6B008C9B-84DB-8049-8B5C-F15C5F3998A0}"/>
              </a:ext>
            </a:extLst>
          </p:cNvPr>
          <p:cNvSpPr>
            <a:spLocks noGrp="1"/>
          </p:cNvSpPr>
          <p:nvPr>
            <p:ph type="body" sz="quarter" idx="75" hasCustomPrompt="1"/>
          </p:nvPr>
        </p:nvSpPr>
        <p:spPr>
          <a:xfrm>
            <a:off x="1536803"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1" name="Text Placeholder 4">
            <a:extLst>
              <a:ext uri="{FF2B5EF4-FFF2-40B4-BE49-F238E27FC236}">
                <a16:creationId xmlns:a16="http://schemas.microsoft.com/office/drawing/2014/main" id="{60D0DD11-E688-C443-8160-B92D94A67340}"/>
              </a:ext>
            </a:extLst>
          </p:cNvPr>
          <p:cNvSpPr>
            <a:spLocks noGrp="1"/>
          </p:cNvSpPr>
          <p:nvPr>
            <p:ph type="body" sz="quarter" idx="76" hasCustomPrompt="1"/>
          </p:nvPr>
        </p:nvSpPr>
        <p:spPr>
          <a:xfrm>
            <a:off x="2775388"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2" name="Text Placeholder 4">
            <a:extLst>
              <a:ext uri="{FF2B5EF4-FFF2-40B4-BE49-F238E27FC236}">
                <a16:creationId xmlns:a16="http://schemas.microsoft.com/office/drawing/2014/main" id="{90ADF128-4A80-BF45-B828-171D2774E479}"/>
              </a:ext>
            </a:extLst>
          </p:cNvPr>
          <p:cNvSpPr>
            <a:spLocks noGrp="1"/>
          </p:cNvSpPr>
          <p:nvPr>
            <p:ph type="body" sz="quarter" idx="77" hasCustomPrompt="1"/>
          </p:nvPr>
        </p:nvSpPr>
        <p:spPr>
          <a:xfrm>
            <a:off x="4013973"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3" name="Text Placeholder 4">
            <a:extLst>
              <a:ext uri="{FF2B5EF4-FFF2-40B4-BE49-F238E27FC236}">
                <a16:creationId xmlns:a16="http://schemas.microsoft.com/office/drawing/2014/main" id="{A806C2B0-B2A3-F14F-90AA-E634AC4CE169}"/>
              </a:ext>
            </a:extLst>
          </p:cNvPr>
          <p:cNvSpPr>
            <a:spLocks noGrp="1"/>
          </p:cNvSpPr>
          <p:nvPr>
            <p:ph type="body" sz="quarter" idx="78" hasCustomPrompt="1"/>
          </p:nvPr>
        </p:nvSpPr>
        <p:spPr>
          <a:xfrm>
            <a:off x="5252558"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4" name="Text Placeholder 4">
            <a:extLst>
              <a:ext uri="{FF2B5EF4-FFF2-40B4-BE49-F238E27FC236}">
                <a16:creationId xmlns:a16="http://schemas.microsoft.com/office/drawing/2014/main" id="{71800B8A-9796-344B-BFAF-E0EF2C6FC0CD}"/>
              </a:ext>
            </a:extLst>
          </p:cNvPr>
          <p:cNvSpPr>
            <a:spLocks noGrp="1"/>
          </p:cNvSpPr>
          <p:nvPr>
            <p:ph type="body" sz="quarter" idx="79" hasCustomPrompt="1"/>
          </p:nvPr>
        </p:nvSpPr>
        <p:spPr>
          <a:xfrm>
            <a:off x="6491143"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5" name="Text Placeholder 4">
            <a:extLst>
              <a:ext uri="{FF2B5EF4-FFF2-40B4-BE49-F238E27FC236}">
                <a16:creationId xmlns:a16="http://schemas.microsoft.com/office/drawing/2014/main" id="{52FB654F-F4CC-A24E-9D5E-F80426FF7FCF}"/>
              </a:ext>
            </a:extLst>
          </p:cNvPr>
          <p:cNvSpPr>
            <a:spLocks noGrp="1"/>
          </p:cNvSpPr>
          <p:nvPr>
            <p:ph type="body" sz="quarter" idx="80" hasCustomPrompt="1"/>
          </p:nvPr>
        </p:nvSpPr>
        <p:spPr>
          <a:xfrm>
            <a:off x="7729728"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3" name="Title Placeholder 1">
            <a:extLst>
              <a:ext uri="{FF2B5EF4-FFF2-40B4-BE49-F238E27FC236}">
                <a16:creationId xmlns:a16="http://schemas.microsoft.com/office/drawing/2014/main" id="{4ECE2691-946B-8A9E-1185-DEC03F86E694}"/>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3138422617"/>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7" name="Text Placeholder 4"/>
          <p:cNvSpPr>
            <a:spLocks noGrp="1"/>
          </p:cNvSpPr>
          <p:nvPr>
            <p:ph type="body" sz="quarter" idx="3" hasCustomPrompt="1"/>
          </p:nvPr>
        </p:nvSpPr>
        <p:spPr>
          <a:xfrm>
            <a:off x="2054492" y="3544239"/>
            <a:ext cx="2409926" cy="290513"/>
          </a:xfrm>
          <a:prstGeom prst="rect">
            <a:avLst/>
          </a:prstGeom>
        </p:spPr>
        <p:txBody>
          <a:bodyPr anchor="ctr" anchorCtr="0">
            <a:noAutofit/>
          </a:bodyPr>
          <a:lstStyle>
            <a:lvl1pPr marL="0" indent="0" algn="ctr">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8" name="Picture Placeholder 3"/>
          <p:cNvSpPr>
            <a:spLocks noGrp="1"/>
          </p:cNvSpPr>
          <p:nvPr>
            <p:ph type="pic" sz="quarter" idx="11" hasCustomPrompt="1"/>
          </p:nvPr>
        </p:nvSpPr>
        <p:spPr>
          <a:xfrm>
            <a:off x="2684145" y="2238679"/>
            <a:ext cx="1150620" cy="115062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9" name="Picture Placeholder 3"/>
          <p:cNvSpPr>
            <a:spLocks noGrp="1"/>
          </p:cNvSpPr>
          <p:nvPr>
            <p:ph type="pic" sz="quarter" idx="14" hasCustomPrompt="1"/>
          </p:nvPr>
        </p:nvSpPr>
        <p:spPr>
          <a:xfrm>
            <a:off x="5309235" y="2238679"/>
            <a:ext cx="1150620" cy="115062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10" name="Text Placeholder 4"/>
          <p:cNvSpPr>
            <a:spLocks noGrp="1"/>
          </p:cNvSpPr>
          <p:nvPr>
            <p:ph type="body" sz="quarter" idx="16" hasCustomPrompt="1"/>
          </p:nvPr>
        </p:nvSpPr>
        <p:spPr>
          <a:xfrm>
            <a:off x="4679582" y="3544239"/>
            <a:ext cx="2409926" cy="290513"/>
          </a:xfrm>
          <a:prstGeom prst="rect">
            <a:avLst/>
          </a:prstGeom>
        </p:spPr>
        <p:txBody>
          <a:bodyPr anchor="ctr" anchorCtr="0">
            <a:noAutofit/>
          </a:bodyPr>
          <a:lstStyle>
            <a:lvl1pPr marL="0" indent="0" algn="ctr">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11" name="Content Placeholder 3"/>
          <p:cNvSpPr>
            <a:spLocks noGrp="1"/>
          </p:cNvSpPr>
          <p:nvPr>
            <p:ph sz="half" idx="41" hasCustomPrompt="1"/>
          </p:nvPr>
        </p:nvSpPr>
        <p:spPr>
          <a:xfrm>
            <a:off x="2054492" y="3926429"/>
            <a:ext cx="2409926" cy="880009"/>
          </a:xfrm>
          <a:prstGeom prst="rect">
            <a:avLst/>
          </a:prstGeom>
        </p:spPr>
        <p:txBody>
          <a:bodyPr>
            <a:noAutofit/>
          </a:bodyPr>
          <a:lstStyle>
            <a:lvl1pPr marL="0" indent="0" algn="ctr">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12" name="Content Placeholder 3"/>
          <p:cNvSpPr>
            <a:spLocks noGrp="1"/>
          </p:cNvSpPr>
          <p:nvPr>
            <p:ph sz="half" idx="42" hasCustomPrompt="1"/>
          </p:nvPr>
        </p:nvSpPr>
        <p:spPr>
          <a:xfrm>
            <a:off x="4679582" y="3926429"/>
            <a:ext cx="2409926" cy="880009"/>
          </a:xfrm>
          <a:prstGeom prst="rect">
            <a:avLst/>
          </a:prstGeom>
        </p:spPr>
        <p:txBody>
          <a:bodyPr>
            <a:noAutofit/>
          </a:bodyPr>
          <a:lstStyle>
            <a:lvl1pPr marL="0" indent="0" algn="ctr">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17" name="Title 1">
            <a:extLst>
              <a:ext uri="{FF2B5EF4-FFF2-40B4-BE49-F238E27FC236}">
                <a16:creationId xmlns:a16="http://schemas.microsoft.com/office/drawing/2014/main" id="{3961026E-E533-CB42-BD3D-857CC14AA31E}"/>
              </a:ext>
            </a:extLst>
          </p:cNvPr>
          <p:cNvSpPr>
            <a:spLocks noGrp="1"/>
          </p:cNvSpPr>
          <p:nvPr>
            <p:ph type="ctrTitle" hasCustomPrompt="1"/>
          </p:nvPr>
        </p:nvSpPr>
        <p:spPr>
          <a:xfrm>
            <a:off x="1188720" y="721912"/>
            <a:ext cx="6766560" cy="793195"/>
          </a:xfrm>
          <a:prstGeom prst="rect">
            <a:avLst/>
          </a:prstGeom>
        </p:spPr>
        <p:txBody>
          <a:bodyPr anchor="ctr" anchorCtr="0">
            <a:noAutofit/>
          </a:bodyPr>
          <a:lstStyle>
            <a:lvl1pPr algn="ctr">
              <a:defRPr sz="3200" b="0" i="0">
                <a:latin typeface="Cambria" panose="02040503050406030204" pitchFamily="18" charset="0"/>
              </a:defRPr>
            </a:lvl1pPr>
          </a:lstStyle>
          <a:p>
            <a:r>
              <a:rPr lang="en-US" dirty="0"/>
              <a:t>Type Your Thank You Message</a:t>
            </a:r>
          </a:p>
        </p:txBody>
      </p:sp>
      <p:sp>
        <p:nvSpPr>
          <p:cNvPr id="2" name="Title 1">
            <a:extLst>
              <a:ext uri="{FF2B5EF4-FFF2-40B4-BE49-F238E27FC236}">
                <a16:creationId xmlns:a16="http://schemas.microsoft.com/office/drawing/2014/main" id="{ED83DEC7-ED28-C634-3714-0315ED2800CA}"/>
              </a:ext>
            </a:extLst>
          </p:cNvPr>
          <p:cNvSpPr txBox="1"/>
          <p:nvPr userDrawn="1"/>
        </p:nvSpPr>
        <p:spPr>
          <a:xfrm>
            <a:off x="622883" y="5712890"/>
            <a:ext cx="7891956" cy="7400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pPr algn="ct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 2023 Jenner &amp; Block LLP. Attorney Advertising. Jenner &amp; Block is an Illinois Limited Liability Partnership including professional corporations.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This publication is not intended to provide legal advice but to provide information on legal matters and firm news of interest to our clients and colleagues.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Readers should seek specific legal advice before taking any action with respect to matters mentioned in this publication. The attorney responsible for this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publication is Brent E. Kidwell, Jenner</a:t>
            </a:r>
            <a:r>
              <a:rPr lang="en-US" sz="800" b="0" i="0" kern="1200" baseline="0" dirty="0">
                <a:solidFill>
                  <a:schemeClr val="accent6">
                    <a:alpha val="44000"/>
                  </a:schemeClr>
                </a:solidFill>
                <a:latin typeface="Calibri Light" panose="020F0302020204030204" pitchFamily="34" charset="0"/>
                <a:ea typeface="+mj-ea"/>
                <a:cs typeface="Calibri Light" panose="020F0302020204030204" pitchFamily="34" charset="0"/>
              </a:rPr>
              <a:t> </a:t>
            </a: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&amp; Block LLP, 353 N. Clark Street, Chicago, IL 60654-3456. Prior results do not guarantee a similar outcome.</a:t>
            </a:r>
            <a:endParaRPr lang="en-US" sz="800" b="0" i="0" dirty="0">
              <a:solidFill>
                <a:schemeClr val="accent6">
                  <a:alpha val="44000"/>
                </a:schemeClr>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746400230"/>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hank You Page with Three Contact Images">
    <p:spTree>
      <p:nvGrpSpPr>
        <p:cNvPr id="1" name=""/>
        <p:cNvGrpSpPr/>
        <p:nvPr/>
      </p:nvGrpSpPr>
      <p:grpSpPr>
        <a:xfrm>
          <a:off x="0" y="0"/>
          <a:ext cx="0" cy="0"/>
          <a:chOff x="0" y="0"/>
          <a:chExt cx="0" cy="0"/>
        </a:xfrm>
      </p:grpSpPr>
      <p:sp>
        <p:nvSpPr>
          <p:cNvPr id="11" name="Picture Placeholder 3"/>
          <p:cNvSpPr>
            <a:spLocks noGrp="1"/>
          </p:cNvSpPr>
          <p:nvPr>
            <p:ph type="pic" sz="quarter" idx="11" hasCustomPrompt="1"/>
          </p:nvPr>
        </p:nvSpPr>
        <p:spPr>
          <a:xfrm>
            <a:off x="6618641" y="2230515"/>
            <a:ext cx="1150620" cy="115062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14" name="Text Placeholder 4"/>
          <p:cNvSpPr>
            <a:spLocks noGrp="1"/>
          </p:cNvSpPr>
          <p:nvPr>
            <p:ph type="body" sz="quarter" idx="16" hasCustomPrompt="1"/>
          </p:nvPr>
        </p:nvSpPr>
        <p:spPr>
          <a:xfrm>
            <a:off x="5988988" y="3536075"/>
            <a:ext cx="2409926" cy="290513"/>
          </a:xfrm>
          <a:prstGeom prst="rect">
            <a:avLst/>
          </a:prstGeom>
        </p:spPr>
        <p:txBody>
          <a:bodyPr anchor="t">
            <a:noAutofit/>
          </a:bodyPr>
          <a:lstStyle>
            <a:lvl1pPr marL="0" indent="0" algn="ctr">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16" name="Content Placeholder 3"/>
          <p:cNvSpPr>
            <a:spLocks noGrp="1"/>
          </p:cNvSpPr>
          <p:nvPr>
            <p:ph sz="half" idx="42" hasCustomPrompt="1"/>
          </p:nvPr>
        </p:nvSpPr>
        <p:spPr>
          <a:xfrm>
            <a:off x="5988988" y="3918265"/>
            <a:ext cx="2409926" cy="896337"/>
          </a:xfrm>
          <a:prstGeom prst="rect">
            <a:avLst/>
          </a:prstGeom>
        </p:spPr>
        <p:txBody>
          <a:bodyPr>
            <a:noAutofit/>
          </a:bodyPr>
          <a:lstStyle>
            <a:lvl1pPr marL="0" indent="0" algn="ctr">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17" name="Text Placeholder 4"/>
          <p:cNvSpPr>
            <a:spLocks noGrp="1"/>
          </p:cNvSpPr>
          <p:nvPr>
            <p:ph type="body" sz="quarter" idx="43" hasCustomPrompt="1"/>
          </p:nvPr>
        </p:nvSpPr>
        <p:spPr>
          <a:xfrm>
            <a:off x="738808" y="3536075"/>
            <a:ext cx="2409926" cy="290513"/>
          </a:xfrm>
          <a:prstGeom prst="rect">
            <a:avLst/>
          </a:prstGeom>
        </p:spPr>
        <p:txBody>
          <a:bodyPr anchor="t">
            <a:noAutofit/>
          </a:bodyPr>
          <a:lstStyle>
            <a:lvl1pPr marL="0" indent="0" algn="ctr">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8" name="Picture Placeholder 3"/>
          <p:cNvSpPr>
            <a:spLocks noGrp="1"/>
          </p:cNvSpPr>
          <p:nvPr>
            <p:ph type="pic" sz="quarter" idx="44" hasCustomPrompt="1"/>
          </p:nvPr>
        </p:nvSpPr>
        <p:spPr>
          <a:xfrm>
            <a:off x="1368461" y="2230515"/>
            <a:ext cx="1150620" cy="115062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20" name="Picture Placeholder 3"/>
          <p:cNvSpPr>
            <a:spLocks noGrp="1"/>
          </p:cNvSpPr>
          <p:nvPr>
            <p:ph type="pic" sz="quarter" idx="45" hasCustomPrompt="1"/>
          </p:nvPr>
        </p:nvSpPr>
        <p:spPr>
          <a:xfrm>
            <a:off x="3993551" y="2230515"/>
            <a:ext cx="1150620" cy="115062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21" name="Text Placeholder 4"/>
          <p:cNvSpPr>
            <a:spLocks noGrp="1"/>
          </p:cNvSpPr>
          <p:nvPr>
            <p:ph type="body" sz="quarter" idx="46" hasCustomPrompt="1"/>
          </p:nvPr>
        </p:nvSpPr>
        <p:spPr>
          <a:xfrm>
            <a:off x="3363898" y="3536075"/>
            <a:ext cx="2409926" cy="290513"/>
          </a:xfrm>
          <a:prstGeom prst="rect">
            <a:avLst/>
          </a:prstGeom>
        </p:spPr>
        <p:txBody>
          <a:bodyPr anchor="t">
            <a:noAutofit/>
          </a:bodyPr>
          <a:lstStyle>
            <a:lvl1pPr marL="0" indent="0" algn="ctr">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22" name="Content Placeholder 3"/>
          <p:cNvSpPr>
            <a:spLocks noGrp="1"/>
          </p:cNvSpPr>
          <p:nvPr>
            <p:ph sz="half" idx="47" hasCustomPrompt="1"/>
          </p:nvPr>
        </p:nvSpPr>
        <p:spPr>
          <a:xfrm>
            <a:off x="738808" y="3918265"/>
            <a:ext cx="2409926" cy="896337"/>
          </a:xfrm>
          <a:prstGeom prst="rect">
            <a:avLst/>
          </a:prstGeom>
        </p:spPr>
        <p:txBody>
          <a:bodyPr>
            <a:noAutofit/>
          </a:bodyPr>
          <a:lstStyle>
            <a:lvl1pPr marL="0" indent="0" algn="ctr">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23" name="Content Placeholder 3"/>
          <p:cNvSpPr>
            <a:spLocks noGrp="1"/>
          </p:cNvSpPr>
          <p:nvPr>
            <p:ph sz="half" idx="48" hasCustomPrompt="1"/>
          </p:nvPr>
        </p:nvSpPr>
        <p:spPr>
          <a:xfrm>
            <a:off x="3363898" y="3918265"/>
            <a:ext cx="2409926" cy="896337"/>
          </a:xfrm>
          <a:prstGeom prst="rect">
            <a:avLst/>
          </a:prstGeom>
        </p:spPr>
        <p:txBody>
          <a:bodyPr>
            <a:noAutofit/>
          </a:bodyPr>
          <a:lstStyle>
            <a:lvl1pPr marL="0" indent="0" algn="ctr">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26" name="Title 1">
            <a:extLst>
              <a:ext uri="{FF2B5EF4-FFF2-40B4-BE49-F238E27FC236}">
                <a16:creationId xmlns:a16="http://schemas.microsoft.com/office/drawing/2014/main" id="{95FB66F2-6E3A-7F47-8061-A99D3169121E}"/>
              </a:ext>
            </a:extLst>
          </p:cNvPr>
          <p:cNvSpPr>
            <a:spLocks noGrp="1"/>
          </p:cNvSpPr>
          <p:nvPr>
            <p:ph type="ctrTitle" hasCustomPrompt="1"/>
          </p:nvPr>
        </p:nvSpPr>
        <p:spPr>
          <a:xfrm>
            <a:off x="1188720" y="721912"/>
            <a:ext cx="6766560" cy="793195"/>
          </a:xfrm>
          <a:prstGeom prst="rect">
            <a:avLst/>
          </a:prstGeom>
        </p:spPr>
        <p:txBody>
          <a:bodyPr>
            <a:noAutofit/>
          </a:bodyPr>
          <a:lstStyle>
            <a:lvl1pPr algn="ctr">
              <a:defRPr sz="3200">
                <a:latin typeface="Cambria" panose="02040503050406030204" pitchFamily="18" charset="0"/>
              </a:defRPr>
            </a:lvl1pPr>
          </a:lstStyle>
          <a:p>
            <a:r>
              <a:rPr lang="en-US" dirty="0"/>
              <a:t>Type Your Thank You Message</a:t>
            </a:r>
          </a:p>
        </p:txBody>
      </p:sp>
      <p:sp>
        <p:nvSpPr>
          <p:cNvPr id="3" name="Title 1">
            <a:extLst>
              <a:ext uri="{FF2B5EF4-FFF2-40B4-BE49-F238E27FC236}">
                <a16:creationId xmlns:a16="http://schemas.microsoft.com/office/drawing/2014/main" id="{F9E454CF-B8C8-6145-1EB3-CFC32317A8CD}"/>
              </a:ext>
            </a:extLst>
          </p:cNvPr>
          <p:cNvSpPr txBox="1"/>
          <p:nvPr userDrawn="1"/>
        </p:nvSpPr>
        <p:spPr>
          <a:xfrm>
            <a:off x="622883" y="5712890"/>
            <a:ext cx="7891956" cy="7400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pPr algn="ct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 2023 Jenner &amp; Block LLP. Attorney Advertising. Jenner &amp; Block is an Illinois Limited Liability Partnership including professional corporations.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This publication is not intended to provide legal advice but to provide information on legal matters and firm news of interest to our clients and colleagues.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Readers should seek specific legal advice before taking any action with respect to matters mentioned in this publication. The attorney responsible for this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publication is Brent E. Kidwell, Jenner</a:t>
            </a:r>
            <a:r>
              <a:rPr lang="en-US" sz="800" b="0" i="0" kern="1200" baseline="0" dirty="0">
                <a:solidFill>
                  <a:schemeClr val="accent6">
                    <a:alpha val="44000"/>
                  </a:schemeClr>
                </a:solidFill>
                <a:latin typeface="Calibri Light" panose="020F0302020204030204" pitchFamily="34" charset="0"/>
                <a:ea typeface="+mj-ea"/>
                <a:cs typeface="Calibri Light" panose="020F0302020204030204" pitchFamily="34" charset="0"/>
              </a:rPr>
              <a:t> </a:t>
            </a: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&amp; Block LLP, 353 N. Clark Street, Chicago, IL 60654-3456. Prior results do not guarantee a similar outcome.</a:t>
            </a:r>
            <a:endParaRPr lang="en-US" sz="800" b="0" i="0" dirty="0">
              <a:solidFill>
                <a:schemeClr val="accent6">
                  <a:alpha val="44000"/>
                </a:schemeClr>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9108885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hank You Page with 4 Contact Images">
    <p:spTree>
      <p:nvGrpSpPr>
        <p:cNvPr id="1" name=""/>
        <p:cNvGrpSpPr/>
        <p:nvPr/>
      </p:nvGrpSpPr>
      <p:grpSpPr>
        <a:xfrm>
          <a:off x="0" y="0"/>
          <a:ext cx="0" cy="0"/>
          <a:chOff x="0" y="0"/>
          <a:chExt cx="0" cy="0"/>
        </a:xfrm>
      </p:grpSpPr>
      <p:sp>
        <p:nvSpPr>
          <p:cNvPr id="11" name="Text Placeholder 4"/>
          <p:cNvSpPr>
            <a:spLocks noGrp="1"/>
          </p:cNvSpPr>
          <p:nvPr>
            <p:ph type="body" sz="quarter" idx="3" hasCustomPrompt="1"/>
          </p:nvPr>
        </p:nvSpPr>
        <p:spPr>
          <a:xfrm>
            <a:off x="2054492" y="2140227"/>
            <a:ext cx="2409926" cy="290513"/>
          </a:xfrm>
          <a:prstGeom prst="rect">
            <a:avLst/>
          </a:prstGeom>
        </p:spPr>
        <p:txBody>
          <a:bodyPr anchor="t">
            <a:noAutofit/>
          </a:bodyPr>
          <a:lstStyle>
            <a:lvl1pPr marL="0" indent="0" algn="l">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4" name="Picture Placeholder 3"/>
          <p:cNvSpPr>
            <a:spLocks noGrp="1"/>
          </p:cNvSpPr>
          <p:nvPr>
            <p:ph type="pic" sz="quarter" idx="11" hasCustomPrompt="1"/>
          </p:nvPr>
        </p:nvSpPr>
        <p:spPr>
          <a:xfrm>
            <a:off x="685800" y="2164991"/>
            <a:ext cx="1150620" cy="115062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16" name="Picture Placeholder 3"/>
          <p:cNvSpPr>
            <a:spLocks noGrp="1"/>
          </p:cNvSpPr>
          <p:nvPr>
            <p:ph type="pic" sz="quarter" idx="14" hasCustomPrompt="1"/>
          </p:nvPr>
        </p:nvSpPr>
        <p:spPr>
          <a:xfrm>
            <a:off x="4679582" y="2164991"/>
            <a:ext cx="1150620" cy="115062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17" name="Text Placeholder 4"/>
          <p:cNvSpPr>
            <a:spLocks noGrp="1"/>
          </p:cNvSpPr>
          <p:nvPr>
            <p:ph type="body" sz="quarter" idx="16" hasCustomPrompt="1"/>
          </p:nvPr>
        </p:nvSpPr>
        <p:spPr>
          <a:xfrm>
            <a:off x="6045366" y="2164991"/>
            <a:ext cx="2409926" cy="290513"/>
          </a:xfrm>
          <a:prstGeom prst="rect">
            <a:avLst/>
          </a:prstGeom>
        </p:spPr>
        <p:txBody>
          <a:bodyPr anchor="t">
            <a:noAutofit/>
          </a:bodyPr>
          <a:lstStyle>
            <a:lvl1pPr marL="0" indent="0" algn="l">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18" name="Content Placeholder 3"/>
          <p:cNvSpPr>
            <a:spLocks noGrp="1"/>
          </p:cNvSpPr>
          <p:nvPr>
            <p:ph sz="half" idx="41" hasCustomPrompt="1"/>
          </p:nvPr>
        </p:nvSpPr>
        <p:spPr>
          <a:xfrm>
            <a:off x="2054492" y="2522417"/>
            <a:ext cx="2409926" cy="793194"/>
          </a:xfrm>
          <a:prstGeom prst="rect">
            <a:avLst/>
          </a:prstGeom>
        </p:spPr>
        <p:txBody>
          <a:bodyPr>
            <a:noAutofit/>
          </a:bodyPr>
          <a:lstStyle>
            <a:lvl1pPr marL="0" indent="0" algn="l">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20" name="Content Placeholder 3"/>
          <p:cNvSpPr>
            <a:spLocks noGrp="1"/>
          </p:cNvSpPr>
          <p:nvPr>
            <p:ph sz="half" idx="42" hasCustomPrompt="1"/>
          </p:nvPr>
        </p:nvSpPr>
        <p:spPr>
          <a:xfrm>
            <a:off x="6045366" y="2547181"/>
            <a:ext cx="2409926" cy="768430"/>
          </a:xfrm>
          <a:prstGeom prst="rect">
            <a:avLst/>
          </a:prstGeom>
        </p:spPr>
        <p:txBody>
          <a:bodyPr>
            <a:noAutofit/>
          </a:bodyPr>
          <a:lstStyle>
            <a:lvl1pPr marL="0" indent="0" algn="l">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21" name="Text Placeholder 4"/>
          <p:cNvSpPr>
            <a:spLocks noGrp="1"/>
          </p:cNvSpPr>
          <p:nvPr>
            <p:ph type="body" sz="quarter" idx="43" hasCustomPrompt="1"/>
          </p:nvPr>
        </p:nvSpPr>
        <p:spPr>
          <a:xfrm>
            <a:off x="6048274" y="3571462"/>
            <a:ext cx="2409926" cy="290513"/>
          </a:xfrm>
          <a:prstGeom prst="rect">
            <a:avLst/>
          </a:prstGeom>
        </p:spPr>
        <p:txBody>
          <a:bodyPr anchor="t">
            <a:noAutofit/>
          </a:bodyPr>
          <a:lstStyle>
            <a:lvl1pPr marL="0" indent="0" algn="l">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22" name="Picture Placeholder 3"/>
          <p:cNvSpPr>
            <a:spLocks noGrp="1"/>
          </p:cNvSpPr>
          <p:nvPr>
            <p:ph type="pic" sz="quarter" idx="44" hasCustomPrompt="1"/>
          </p:nvPr>
        </p:nvSpPr>
        <p:spPr>
          <a:xfrm>
            <a:off x="4679582" y="3596226"/>
            <a:ext cx="1150620" cy="115062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23" name="Content Placeholder 3"/>
          <p:cNvSpPr>
            <a:spLocks noGrp="1"/>
          </p:cNvSpPr>
          <p:nvPr>
            <p:ph sz="half" idx="45" hasCustomPrompt="1"/>
          </p:nvPr>
        </p:nvSpPr>
        <p:spPr>
          <a:xfrm>
            <a:off x="6048274" y="3953652"/>
            <a:ext cx="2409926" cy="793194"/>
          </a:xfrm>
          <a:prstGeom prst="rect">
            <a:avLst/>
          </a:prstGeom>
        </p:spPr>
        <p:txBody>
          <a:bodyPr>
            <a:noAutofit/>
          </a:bodyPr>
          <a:lstStyle>
            <a:lvl1pPr marL="0" indent="0" algn="l">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24" name="Picture Placeholder 3"/>
          <p:cNvSpPr>
            <a:spLocks noGrp="1"/>
          </p:cNvSpPr>
          <p:nvPr>
            <p:ph type="pic" sz="quarter" idx="46" hasCustomPrompt="1"/>
          </p:nvPr>
        </p:nvSpPr>
        <p:spPr>
          <a:xfrm>
            <a:off x="685800" y="3605811"/>
            <a:ext cx="1150620" cy="115062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25" name="Text Placeholder 4"/>
          <p:cNvSpPr>
            <a:spLocks noGrp="1"/>
          </p:cNvSpPr>
          <p:nvPr>
            <p:ph type="body" sz="quarter" idx="47" hasCustomPrompt="1"/>
          </p:nvPr>
        </p:nvSpPr>
        <p:spPr>
          <a:xfrm>
            <a:off x="2051584" y="3605811"/>
            <a:ext cx="2409926" cy="290513"/>
          </a:xfrm>
          <a:prstGeom prst="rect">
            <a:avLst/>
          </a:prstGeom>
        </p:spPr>
        <p:txBody>
          <a:bodyPr anchor="t">
            <a:noAutofit/>
          </a:bodyPr>
          <a:lstStyle>
            <a:lvl1pPr marL="0" indent="0" algn="l">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26" name="Content Placeholder 3"/>
          <p:cNvSpPr>
            <a:spLocks noGrp="1"/>
          </p:cNvSpPr>
          <p:nvPr>
            <p:ph sz="half" idx="48" hasCustomPrompt="1"/>
          </p:nvPr>
        </p:nvSpPr>
        <p:spPr>
          <a:xfrm>
            <a:off x="2051584" y="3988001"/>
            <a:ext cx="2409926" cy="768430"/>
          </a:xfrm>
          <a:prstGeom prst="rect">
            <a:avLst/>
          </a:prstGeom>
        </p:spPr>
        <p:txBody>
          <a:bodyPr>
            <a:noAutofit/>
          </a:bodyPr>
          <a:lstStyle>
            <a:lvl1pPr marL="0" indent="0" algn="l">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Role | Office | Phone #</a:t>
            </a:r>
          </a:p>
          <a:p>
            <a:pPr lvl="0"/>
            <a:r>
              <a:rPr lang="en-US" dirty="0"/>
              <a:t>@</a:t>
            </a:r>
            <a:r>
              <a:rPr lang="en-US" dirty="0" err="1"/>
              <a:t>jenner.com</a:t>
            </a:r>
            <a:endParaRPr lang="en-US" dirty="0"/>
          </a:p>
        </p:txBody>
      </p:sp>
      <p:sp>
        <p:nvSpPr>
          <p:cNvPr id="27" name="Title 1">
            <a:extLst>
              <a:ext uri="{FF2B5EF4-FFF2-40B4-BE49-F238E27FC236}">
                <a16:creationId xmlns:a16="http://schemas.microsoft.com/office/drawing/2014/main" id="{088CB773-E8B9-2C49-A248-040E63872883}"/>
              </a:ext>
            </a:extLst>
          </p:cNvPr>
          <p:cNvSpPr>
            <a:spLocks noGrp="1"/>
          </p:cNvSpPr>
          <p:nvPr>
            <p:ph type="ctrTitle" hasCustomPrompt="1"/>
          </p:nvPr>
        </p:nvSpPr>
        <p:spPr>
          <a:xfrm>
            <a:off x="1188720" y="721912"/>
            <a:ext cx="6766560" cy="793195"/>
          </a:xfrm>
          <a:prstGeom prst="rect">
            <a:avLst/>
          </a:prstGeom>
        </p:spPr>
        <p:txBody>
          <a:bodyPr>
            <a:noAutofit/>
          </a:bodyPr>
          <a:lstStyle>
            <a:lvl1pPr algn="ctr">
              <a:defRPr sz="3200">
                <a:latin typeface="Cambria" panose="02040503050406030204" pitchFamily="18" charset="0"/>
              </a:defRPr>
            </a:lvl1pPr>
          </a:lstStyle>
          <a:p>
            <a:r>
              <a:rPr lang="en-US" dirty="0"/>
              <a:t>Type Your Thank You Message</a:t>
            </a:r>
          </a:p>
        </p:txBody>
      </p:sp>
      <p:sp>
        <p:nvSpPr>
          <p:cNvPr id="2" name="Title 1">
            <a:extLst>
              <a:ext uri="{FF2B5EF4-FFF2-40B4-BE49-F238E27FC236}">
                <a16:creationId xmlns:a16="http://schemas.microsoft.com/office/drawing/2014/main" id="{A45D5C08-F4BF-E5D9-DD0B-E2CDA12DC19F}"/>
              </a:ext>
            </a:extLst>
          </p:cNvPr>
          <p:cNvSpPr txBox="1"/>
          <p:nvPr userDrawn="1"/>
        </p:nvSpPr>
        <p:spPr>
          <a:xfrm>
            <a:off x="622883" y="5712890"/>
            <a:ext cx="7891956" cy="7400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pPr algn="ct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 2023 Jenner &amp; Block LLP. Attorney Advertising. Jenner &amp; Block is an Illinois Limited Liability Partnership including professional corporations.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This publication is not intended to provide legal advice but to provide information on legal matters and firm news of interest to our clients and colleagues.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Readers should seek specific legal advice before taking any action with respect to matters mentioned in this publication. The attorney responsible for this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publication is Brent E. Kidwell, Jenner</a:t>
            </a:r>
            <a:r>
              <a:rPr lang="en-US" sz="800" b="0" i="0" kern="1200" baseline="0" dirty="0">
                <a:solidFill>
                  <a:schemeClr val="accent6">
                    <a:alpha val="44000"/>
                  </a:schemeClr>
                </a:solidFill>
                <a:latin typeface="Calibri Light" panose="020F0302020204030204" pitchFamily="34" charset="0"/>
                <a:ea typeface="+mj-ea"/>
                <a:cs typeface="Calibri Light" panose="020F0302020204030204" pitchFamily="34" charset="0"/>
              </a:rPr>
              <a:t> </a:t>
            </a: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&amp; Block LLP, 353 N. Clark Street, Chicago, IL 60654-3456. Prior results do not guarantee a similar outcome.</a:t>
            </a:r>
            <a:endParaRPr lang="en-US" sz="800" b="0" i="0" dirty="0">
              <a:solidFill>
                <a:schemeClr val="accent6">
                  <a:alpha val="44000"/>
                </a:schemeClr>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304919213"/>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hank You Page Blue Blank">
    <p:bg>
      <p:bgPr>
        <a:solidFill>
          <a:schemeClr val="accent1"/>
        </a:solidFill>
        <a:effectLst/>
      </p:bgPr>
    </p:bg>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088CB773-E8B9-2C49-A248-040E63872883}"/>
              </a:ext>
            </a:extLst>
          </p:cNvPr>
          <p:cNvSpPr>
            <a:spLocks noGrp="1"/>
          </p:cNvSpPr>
          <p:nvPr>
            <p:ph type="ctrTitle" hasCustomPrompt="1"/>
          </p:nvPr>
        </p:nvSpPr>
        <p:spPr>
          <a:xfrm>
            <a:off x="2420471" y="1729845"/>
            <a:ext cx="4303058" cy="1470025"/>
          </a:xfrm>
          <a:prstGeom prst="rect">
            <a:avLst/>
          </a:prstGeom>
        </p:spPr>
        <p:txBody>
          <a:bodyPr>
            <a:noAutofit/>
          </a:bodyPr>
          <a:lstStyle>
            <a:lvl1pPr algn="ctr">
              <a:defRPr sz="4400" b="0" i="0">
                <a:solidFill>
                  <a:schemeClr val="bg1"/>
                </a:solidFill>
                <a:latin typeface="+mj-lt"/>
              </a:defRPr>
            </a:lvl1pPr>
          </a:lstStyle>
          <a:p>
            <a:r>
              <a:rPr lang="en-US" dirty="0"/>
              <a:t>Type Your Thank You Message</a:t>
            </a:r>
          </a:p>
        </p:txBody>
      </p:sp>
      <p:sp>
        <p:nvSpPr>
          <p:cNvPr id="2" name="Title 1">
            <a:extLst>
              <a:ext uri="{FF2B5EF4-FFF2-40B4-BE49-F238E27FC236}">
                <a16:creationId xmlns:a16="http://schemas.microsoft.com/office/drawing/2014/main" id="{218D2205-A1A3-843A-D77E-FB5447E539BF}"/>
              </a:ext>
            </a:extLst>
          </p:cNvPr>
          <p:cNvSpPr txBox="1"/>
          <p:nvPr userDrawn="1"/>
        </p:nvSpPr>
        <p:spPr>
          <a:xfrm>
            <a:off x="622883" y="5712890"/>
            <a:ext cx="7891956" cy="7400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pPr algn="ct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 2023 Jenner &amp; Block LLP. Attorney Advertising. Jenner &amp; Block is an Illinois Limited Liability Partnership including professional corporations.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This publication is not intended to provide legal advice but to provide information on legal matters and firm news of interest to our clients and colleagues.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Readers should seek specific legal advice before taking any action with respect to matters mentioned in this publication. The attorney responsible for this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publication is Brent E. Kidwell, Jenner</a:t>
            </a:r>
            <a:r>
              <a:rPr lang="en-US" sz="800" b="0" i="0" kern="1200" baseline="0" dirty="0">
                <a:solidFill>
                  <a:schemeClr val="bg1">
                    <a:alpha val="44000"/>
                  </a:schemeClr>
                </a:solidFill>
                <a:latin typeface="Calibri Light" panose="020F0302020204030204" pitchFamily="34" charset="0"/>
                <a:ea typeface="+mj-ea"/>
                <a:cs typeface="Calibri Light" panose="020F0302020204030204" pitchFamily="34" charset="0"/>
              </a:rPr>
              <a:t> </a:t>
            </a: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&amp; Block LLP, 353 N. Clark Street, Chicago, IL 60654-3456. Prior results do not guarantee a similar outcome.</a:t>
            </a:r>
            <a:endParaRPr lang="en-US" sz="800" b="0" i="0" dirty="0">
              <a:solidFill>
                <a:schemeClr val="bg1">
                  <a:alpha val="44000"/>
                </a:schemeClr>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72958548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Page Navy Blan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DECE1-0084-B415-8194-F29685627BAB}"/>
              </a:ext>
            </a:extLst>
          </p:cNvPr>
          <p:cNvSpPr txBox="1"/>
          <p:nvPr userDrawn="1"/>
        </p:nvSpPr>
        <p:spPr>
          <a:xfrm>
            <a:off x="622883" y="5712890"/>
            <a:ext cx="7891956" cy="7400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pPr algn="ct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 2023 Jenner &amp; Block LLP. Attorney Advertising. Jenner &amp; Block is an Illinois Limited Liability Partnership including professional corporations.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This publication is not intended to provide legal advice but to provide information on legal matters and firm news of interest to our clients and colleagues.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Readers should seek specific legal advice before taking any action with respect to matters mentioned in this publication. The attorney responsible for this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publication is Brent E. Kidwell, Jenner</a:t>
            </a:r>
            <a:r>
              <a:rPr lang="en-US" sz="800" b="0" i="0" kern="1200" baseline="0" dirty="0">
                <a:solidFill>
                  <a:schemeClr val="bg1">
                    <a:alpha val="44000"/>
                  </a:schemeClr>
                </a:solidFill>
                <a:latin typeface="Calibri Light" panose="020F0302020204030204" pitchFamily="34" charset="0"/>
                <a:ea typeface="+mj-ea"/>
                <a:cs typeface="Calibri Light" panose="020F0302020204030204" pitchFamily="34" charset="0"/>
              </a:rPr>
              <a:t> </a:t>
            </a: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&amp; Block LLP, 353 N. Clark Street, Chicago, IL 60654-3456. Prior results do not guarantee a similar outcome.</a:t>
            </a:r>
            <a:endParaRPr lang="en-US" sz="800" b="0" i="0" dirty="0">
              <a:solidFill>
                <a:schemeClr val="bg1">
                  <a:alpha val="44000"/>
                </a:schemeClr>
              </a:solidFill>
              <a:latin typeface="Calibri Light" panose="020F0302020204030204" pitchFamily="34" charset="0"/>
              <a:cs typeface="Calibri Light" panose="020F0302020204030204" pitchFamily="34" charset="0"/>
            </a:endParaRPr>
          </a:p>
        </p:txBody>
      </p:sp>
      <p:sp>
        <p:nvSpPr>
          <p:cNvPr id="3" name="Title 1">
            <a:extLst>
              <a:ext uri="{FF2B5EF4-FFF2-40B4-BE49-F238E27FC236}">
                <a16:creationId xmlns:a16="http://schemas.microsoft.com/office/drawing/2014/main" id="{F5053D72-3687-0604-770E-37D95E886BB3}"/>
              </a:ext>
            </a:extLst>
          </p:cNvPr>
          <p:cNvSpPr>
            <a:spLocks noGrp="1"/>
          </p:cNvSpPr>
          <p:nvPr>
            <p:ph type="ctrTitle" hasCustomPrompt="1"/>
          </p:nvPr>
        </p:nvSpPr>
        <p:spPr>
          <a:xfrm>
            <a:off x="2420471" y="1729845"/>
            <a:ext cx="4303058" cy="1470025"/>
          </a:xfrm>
          <a:prstGeom prst="rect">
            <a:avLst/>
          </a:prstGeom>
        </p:spPr>
        <p:txBody>
          <a:bodyPr>
            <a:noAutofit/>
          </a:bodyPr>
          <a:lstStyle>
            <a:lvl1pPr algn="ctr">
              <a:defRPr sz="4400" b="0" i="0">
                <a:solidFill>
                  <a:schemeClr val="bg1"/>
                </a:solidFill>
                <a:latin typeface="+mj-lt"/>
              </a:defRPr>
            </a:lvl1pPr>
          </a:lstStyle>
          <a:p>
            <a:r>
              <a:rPr lang="en-US" dirty="0"/>
              <a:t>Type Your Thank You Message</a:t>
            </a:r>
          </a:p>
        </p:txBody>
      </p:sp>
    </p:spTree>
    <p:extLst>
      <p:ext uri="{BB962C8B-B14F-4D97-AF65-F5344CB8AC3E}">
        <p14:creationId xmlns:p14="http://schemas.microsoft.com/office/powerpoint/2010/main" val="63222067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en-US"/>
              <a:t>Click to edit Master title style</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7780851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256939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nd Content">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196BBAE6-1590-A359-8BDF-703D2AFB3804}"/>
              </a:ext>
            </a:extLst>
          </p:cNvPr>
          <p:cNvSpPr>
            <a:spLocks noGrp="1"/>
          </p:cNvSpPr>
          <p:nvPr>
            <p:ph type="title" hasCustomPrompt="1"/>
          </p:nvPr>
        </p:nvSpPr>
        <p:spPr>
          <a:xfrm>
            <a:off x="299222" y="247453"/>
            <a:ext cx="8546328" cy="482374"/>
          </a:xfrm>
          <a:prstGeom prst="rect">
            <a:avLst/>
          </a:prstGeom>
        </p:spPr>
        <p:txBody>
          <a:bodyPr vert="horz" lIns="0" tIns="45720" rIns="91440" bIns="45720" rtlCol="0" anchor="t" anchorCtr="0">
            <a:noAutofit/>
          </a:bodyPr>
          <a:lstStyle/>
          <a:p>
            <a:r>
              <a:rPr lang="en-US" dirty="0"/>
              <a:t>Click to edit single line title</a:t>
            </a:r>
          </a:p>
        </p:txBody>
      </p:sp>
      <p:sp>
        <p:nvSpPr>
          <p:cNvPr id="2" name="Picture Placeholder 6">
            <a:extLst>
              <a:ext uri="{FF2B5EF4-FFF2-40B4-BE49-F238E27FC236}">
                <a16:creationId xmlns:a16="http://schemas.microsoft.com/office/drawing/2014/main" id="{0BCB1A4D-87B1-A7C3-32BF-514A8B8C43E2}"/>
              </a:ext>
            </a:extLst>
          </p:cNvPr>
          <p:cNvSpPr>
            <a:spLocks noGrp="1"/>
          </p:cNvSpPr>
          <p:nvPr>
            <p:ph type="pic" sz="quarter" idx="11" hasCustomPrompt="1"/>
          </p:nvPr>
        </p:nvSpPr>
        <p:spPr>
          <a:xfrm>
            <a:off x="4343400" y="914400"/>
            <a:ext cx="4502150" cy="5334000"/>
          </a:xfrm>
          <a:solidFill>
            <a:schemeClr val="bg1">
              <a:lumMod val="95000"/>
            </a:schemeClr>
          </a:solidFill>
        </p:spPr>
        <p:txBody>
          <a:bodyPr anchor="ctr" anchorCtr="0"/>
          <a:lstStyle>
            <a:lvl1pPr marL="0" indent="0" algn="ctr">
              <a:buNone/>
              <a:defRPr/>
            </a:lvl1pPr>
          </a:lstStyle>
          <a:p>
            <a:r>
              <a:rPr lang="en-US" dirty="0"/>
              <a:t>CLICK HERE TO </a:t>
            </a:r>
            <a:br>
              <a:rPr lang="en-US" dirty="0"/>
            </a:br>
            <a:r>
              <a:rPr lang="en-US" dirty="0"/>
              <a:t>INSERT AN IMAGE</a:t>
            </a:r>
          </a:p>
        </p:txBody>
      </p:sp>
      <p:sp>
        <p:nvSpPr>
          <p:cNvPr id="5" name="Content Placeholder 2">
            <a:extLst>
              <a:ext uri="{FF2B5EF4-FFF2-40B4-BE49-F238E27FC236}">
                <a16:creationId xmlns:a16="http://schemas.microsoft.com/office/drawing/2014/main" id="{773D76B3-77E2-0E51-BA0F-BB95380F3D46}"/>
              </a:ext>
            </a:extLst>
          </p:cNvPr>
          <p:cNvSpPr>
            <a:spLocks noGrp="1"/>
          </p:cNvSpPr>
          <p:nvPr>
            <p:ph sz="quarter" idx="12"/>
          </p:nvPr>
        </p:nvSpPr>
        <p:spPr>
          <a:xfrm>
            <a:off x="298450" y="914400"/>
            <a:ext cx="381635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1692158"/>
      </p:ext>
    </p:extLst>
  </p:cSld>
  <p:clrMapOvr>
    <a:masterClrMapping/>
  </p:clrMapOvr>
  <p:transition/>
  <p:extLst>
    <p:ext uri="{DCECCB84-F9BA-43D5-87BE-67443E8EF086}">
      <p15:sldGuideLst xmlns:p15="http://schemas.microsoft.com/office/powerpoint/2012/main">
        <p15:guide id="1" pos="168" userDrawn="1">
          <p15:clr>
            <a:srgbClr val="A4A3A4"/>
          </p15:clr>
        </p15:guide>
        <p15:guide id="2" orient="horz" pos="696" userDrawn="1">
          <p15:clr>
            <a:srgbClr val="A4A3A4"/>
          </p15:clr>
        </p15:guide>
        <p15:guide id="3" orient="horz" pos="432" userDrawn="1">
          <p15:clr>
            <a:srgbClr val="A4A3A4"/>
          </p15:clr>
        </p15:guide>
        <p15:guide id="4" pos="5568" userDrawn="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17802"/>
            <a:ext cx="7772400" cy="1362075"/>
          </a:xfrm>
        </p:spPr>
        <p:txBody>
          <a:bodyPr anchor="t"/>
          <a:lstStyle>
            <a:lvl1pPr algn="l">
              <a:defRPr sz="3000" b="1" cap="all"/>
            </a:lvl1pPr>
          </a:lstStyle>
          <a:p>
            <a:r>
              <a:rPr lang="en-US"/>
              <a:t>Click to edit Master title style</a:t>
            </a:r>
            <a:endParaRPr lang="en-US" dirty="0"/>
          </a:p>
        </p:txBody>
      </p:sp>
    </p:spTree>
    <p:extLst>
      <p:ext uri="{BB962C8B-B14F-4D97-AF65-F5344CB8AC3E}">
        <p14:creationId xmlns:p14="http://schemas.microsoft.com/office/powerpoint/2010/main" val="33751414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Full Image Cov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FAC566A-9A62-F041-8B39-0E6B14840C2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529" y="-8627"/>
            <a:ext cx="9148529" cy="6889927"/>
          </a:xfrm>
          <a:prstGeom prst="rect">
            <a:avLst/>
          </a:prstGeom>
        </p:spPr>
      </p:pic>
      <p:sp>
        <p:nvSpPr>
          <p:cNvPr id="3" name="TextBox 2">
            <a:extLst>
              <a:ext uri="{FF2B5EF4-FFF2-40B4-BE49-F238E27FC236}">
                <a16:creationId xmlns:a16="http://schemas.microsoft.com/office/drawing/2014/main" id="{D302E557-C064-5C47-9A3D-8A89FFA50F43}"/>
              </a:ext>
            </a:extLst>
          </p:cNvPr>
          <p:cNvSpPr txBox="1"/>
          <p:nvPr userDrawn="1"/>
        </p:nvSpPr>
        <p:spPr>
          <a:xfrm>
            <a:off x="146519" y="6430439"/>
            <a:ext cx="558800" cy="261610"/>
          </a:xfrm>
          <a:prstGeom prst="rect">
            <a:avLst/>
          </a:prstGeom>
          <a:noFill/>
        </p:spPr>
        <p:txBody>
          <a:bodyPr wrap="square" rtlCol="0">
            <a:spAutoFit/>
          </a:bodyPr>
          <a:lstStyle/>
          <a:p>
            <a:fld id="{8930F323-7FAB-4A86-9463-3D5D1FAD4485}" type="slidenum">
              <a:rPr lang="en-US" sz="1100" smtClean="0">
                <a:solidFill>
                  <a:schemeClr val="tx2"/>
                </a:solidFill>
              </a:rPr>
              <a:t>‹#›</a:t>
            </a:fld>
            <a:endParaRPr lang="en-US" sz="1100">
              <a:solidFill>
                <a:schemeClr val="tx2"/>
              </a:solidFill>
            </a:endParaRPr>
          </a:p>
        </p:txBody>
      </p:sp>
      <p:sp>
        <p:nvSpPr>
          <p:cNvPr id="6" name="Parallelogram 5">
            <a:extLst>
              <a:ext uri="{FF2B5EF4-FFF2-40B4-BE49-F238E27FC236}">
                <a16:creationId xmlns:a16="http://schemas.microsoft.com/office/drawing/2014/main" id="{84A2561E-B6D1-C84D-878B-24D22F0B34C0}"/>
              </a:ext>
            </a:extLst>
          </p:cNvPr>
          <p:cNvSpPr/>
          <p:nvPr userDrawn="1"/>
        </p:nvSpPr>
        <p:spPr bwMode="auto">
          <a:xfrm>
            <a:off x="-4530" y="-8626"/>
            <a:ext cx="7028726" cy="6889926"/>
          </a:xfrm>
          <a:custGeom>
            <a:avLst/>
            <a:gdLst>
              <a:gd name="connsiteX0" fmla="*/ 0 w 10727682"/>
              <a:gd name="connsiteY0" fmla="*/ 6906700 h 6906700"/>
              <a:gd name="connsiteX1" fmla="*/ 1726675 w 10727682"/>
              <a:gd name="connsiteY1" fmla="*/ 0 h 6906700"/>
              <a:gd name="connsiteX2" fmla="*/ 10727682 w 10727682"/>
              <a:gd name="connsiteY2" fmla="*/ 0 h 6906700"/>
              <a:gd name="connsiteX3" fmla="*/ 9001007 w 10727682"/>
              <a:gd name="connsiteY3" fmla="*/ 6906700 h 6906700"/>
              <a:gd name="connsiteX4" fmla="*/ 0 w 10727682"/>
              <a:gd name="connsiteY4" fmla="*/ 6906700 h 6906700"/>
              <a:gd name="connsiteX0" fmla="*/ 1955201 w 9001007"/>
              <a:gd name="connsiteY0" fmla="*/ 6898608 h 6906700"/>
              <a:gd name="connsiteX1" fmla="*/ 0 w 9001007"/>
              <a:gd name="connsiteY1" fmla="*/ 0 h 6906700"/>
              <a:gd name="connsiteX2" fmla="*/ 9001007 w 9001007"/>
              <a:gd name="connsiteY2" fmla="*/ 0 h 6906700"/>
              <a:gd name="connsiteX3" fmla="*/ 7274332 w 9001007"/>
              <a:gd name="connsiteY3" fmla="*/ 6906700 h 6906700"/>
              <a:gd name="connsiteX4" fmla="*/ 1955201 w 9001007"/>
              <a:gd name="connsiteY4" fmla="*/ 6898608 h 6906700"/>
              <a:gd name="connsiteX0" fmla="*/ 21204 w 7067010"/>
              <a:gd name="connsiteY0" fmla="*/ 6898608 h 6906700"/>
              <a:gd name="connsiteX1" fmla="*/ 0 w 7067010"/>
              <a:gd name="connsiteY1" fmla="*/ 48552 h 6906700"/>
              <a:gd name="connsiteX2" fmla="*/ 7067010 w 7067010"/>
              <a:gd name="connsiteY2" fmla="*/ 0 h 6906700"/>
              <a:gd name="connsiteX3" fmla="*/ 5340335 w 7067010"/>
              <a:gd name="connsiteY3" fmla="*/ 6906700 h 6906700"/>
              <a:gd name="connsiteX4" fmla="*/ 21204 w 7067010"/>
              <a:gd name="connsiteY4" fmla="*/ 6898608 h 6906700"/>
              <a:gd name="connsiteX0" fmla="*/ 13112 w 7058918"/>
              <a:gd name="connsiteY0" fmla="*/ 6906700 h 6914792"/>
              <a:gd name="connsiteX1" fmla="*/ 0 w 7058918"/>
              <a:gd name="connsiteY1" fmla="*/ 0 h 6914792"/>
              <a:gd name="connsiteX2" fmla="*/ 7058918 w 7058918"/>
              <a:gd name="connsiteY2" fmla="*/ 8092 h 6914792"/>
              <a:gd name="connsiteX3" fmla="*/ 5332243 w 7058918"/>
              <a:gd name="connsiteY3" fmla="*/ 6914792 h 6914792"/>
              <a:gd name="connsiteX4" fmla="*/ 13112 w 7058918"/>
              <a:gd name="connsiteY4" fmla="*/ 6906700 h 6914792"/>
              <a:gd name="connsiteX0" fmla="*/ 13112 w 7058918"/>
              <a:gd name="connsiteY0" fmla="*/ 6907234 h 6915326"/>
              <a:gd name="connsiteX1" fmla="*/ 0 w 7058918"/>
              <a:gd name="connsiteY1" fmla="*/ 534 h 6915326"/>
              <a:gd name="connsiteX2" fmla="*/ 7058918 w 7058918"/>
              <a:gd name="connsiteY2" fmla="*/ 0 h 6915326"/>
              <a:gd name="connsiteX3" fmla="*/ 5332243 w 7058918"/>
              <a:gd name="connsiteY3" fmla="*/ 6915326 h 6915326"/>
              <a:gd name="connsiteX4" fmla="*/ 13112 w 7058918"/>
              <a:gd name="connsiteY4" fmla="*/ 6907234 h 6915326"/>
              <a:gd name="connsiteX0" fmla="*/ 501 w 7046307"/>
              <a:gd name="connsiteY0" fmla="*/ 6907234 h 6915326"/>
              <a:gd name="connsiteX1" fmla="*/ 17581 w 7046307"/>
              <a:gd name="connsiteY1" fmla="*/ 534 h 6915326"/>
              <a:gd name="connsiteX2" fmla="*/ 7046307 w 7046307"/>
              <a:gd name="connsiteY2" fmla="*/ 0 h 6915326"/>
              <a:gd name="connsiteX3" fmla="*/ 5319632 w 7046307"/>
              <a:gd name="connsiteY3" fmla="*/ 6915326 h 6915326"/>
              <a:gd name="connsiteX4" fmla="*/ 501 w 7046307"/>
              <a:gd name="connsiteY4" fmla="*/ 6907234 h 6915326"/>
              <a:gd name="connsiteX0" fmla="*/ 155449 w 7028726"/>
              <a:gd name="connsiteY0" fmla="*/ 6782151 h 6915326"/>
              <a:gd name="connsiteX1" fmla="*/ 0 w 7028726"/>
              <a:gd name="connsiteY1" fmla="*/ 534 h 6915326"/>
              <a:gd name="connsiteX2" fmla="*/ 7028726 w 7028726"/>
              <a:gd name="connsiteY2" fmla="*/ 0 h 6915326"/>
              <a:gd name="connsiteX3" fmla="*/ 5302051 w 7028726"/>
              <a:gd name="connsiteY3" fmla="*/ 6915326 h 6915326"/>
              <a:gd name="connsiteX4" fmla="*/ 155449 w 7028726"/>
              <a:gd name="connsiteY4" fmla="*/ 6782151 h 6915326"/>
              <a:gd name="connsiteX0" fmla="*/ 918 w 7033783"/>
              <a:gd name="connsiteY0" fmla="*/ 6872728 h 6915326"/>
              <a:gd name="connsiteX1" fmla="*/ 5057 w 7033783"/>
              <a:gd name="connsiteY1" fmla="*/ 534 h 6915326"/>
              <a:gd name="connsiteX2" fmla="*/ 7033783 w 7033783"/>
              <a:gd name="connsiteY2" fmla="*/ 0 h 6915326"/>
              <a:gd name="connsiteX3" fmla="*/ 5307108 w 7033783"/>
              <a:gd name="connsiteY3" fmla="*/ 6915326 h 6915326"/>
              <a:gd name="connsiteX4" fmla="*/ 918 w 7033783"/>
              <a:gd name="connsiteY4" fmla="*/ 6872728 h 6915326"/>
              <a:gd name="connsiteX0" fmla="*/ 918 w 7033783"/>
              <a:gd name="connsiteY0" fmla="*/ 6872728 h 6872728"/>
              <a:gd name="connsiteX1" fmla="*/ 5057 w 7033783"/>
              <a:gd name="connsiteY1" fmla="*/ 534 h 6872728"/>
              <a:gd name="connsiteX2" fmla="*/ 7033783 w 7033783"/>
              <a:gd name="connsiteY2" fmla="*/ 0 h 6872728"/>
              <a:gd name="connsiteX3" fmla="*/ 5410625 w 7033783"/>
              <a:gd name="connsiteY3" fmla="*/ 6604775 h 6872728"/>
              <a:gd name="connsiteX4" fmla="*/ 918 w 7033783"/>
              <a:gd name="connsiteY4" fmla="*/ 6872728 h 6872728"/>
              <a:gd name="connsiteX0" fmla="*/ 918 w 7033783"/>
              <a:gd name="connsiteY0" fmla="*/ 6872728 h 6915326"/>
              <a:gd name="connsiteX1" fmla="*/ 5057 w 7033783"/>
              <a:gd name="connsiteY1" fmla="*/ 534 h 6915326"/>
              <a:gd name="connsiteX2" fmla="*/ 7033783 w 7033783"/>
              <a:gd name="connsiteY2" fmla="*/ 0 h 6915326"/>
              <a:gd name="connsiteX3" fmla="*/ 5320048 w 7033783"/>
              <a:gd name="connsiteY3" fmla="*/ 6915326 h 6915326"/>
              <a:gd name="connsiteX4" fmla="*/ 918 w 7033783"/>
              <a:gd name="connsiteY4" fmla="*/ 6872728 h 6915326"/>
              <a:gd name="connsiteX0" fmla="*/ 918 w 7033783"/>
              <a:gd name="connsiteY0" fmla="*/ 6872728 h 6872728"/>
              <a:gd name="connsiteX1" fmla="*/ 5057 w 7033783"/>
              <a:gd name="connsiteY1" fmla="*/ 534 h 6872728"/>
              <a:gd name="connsiteX2" fmla="*/ 7033783 w 7033783"/>
              <a:gd name="connsiteY2" fmla="*/ 0 h 6872728"/>
              <a:gd name="connsiteX3" fmla="*/ 5345448 w 7033783"/>
              <a:gd name="connsiteY3" fmla="*/ 6635926 h 6872728"/>
              <a:gd name="connsiteX4" fmla="*/ 918 w 7033783"/>
              <a:gd name="connsiteY4" fmla="*/ 6872728 h 6872728"/>
              <a:gd name="connsiteX0" fmla="*/ 918 w 7033783"/>
              <a:gd name="connsiteY0" fmla="*/ 6872728 h 6889926"/>
              <a:gd name="connsiteX1" fmla="*/ 5057 w 7033783"/>
              <a:gd name="connsiteY1" fmla="*/ 534 h 6889926"/>
              <a:gd name="connsiteX2" fmla="*/ 7033783 w 7033783"/>
              <a:gd name="connsiteY2" fmla="*/ 0 h 6889926"/>
              <a:gd name="connsiteX3" fmla="*/ 5358148 w 7033783"/>
              <a:gd name="connsiteY3" fmla="*/ 6889926 h 6889926"/>
              <a:gd name="connsiteX4" fmla="*/ 918 w 7033783"/>
              <a:gd name="connsiteY4" fmla="*/ 6872728 h 6889926"/>
              <a:gd name="connsiteX0" fmla="*/ 8561 w 7028726"/>
              <a:gd name="connsiteY0" fmla="*/ 6860028 h 6889926"/>
              <a:gd name="connsiteX1" fmla="*/ 0 w 7028726"/>
              <a:gd name="connsiteY1" fmla="*/ 534 h 6889926"/>
              <a:gd name="connsiteX2" fmla="*/ 7028726 w 7028726"/>
              <a:gd name="connsiteY2" fmla="*/ 0 h 6889926"/>
              <a:gd name="connsiteX3" fmla="*/ 5353091 w 7028726"/>
              <a:gd name="connsiteY3" fmla="*/ 6889926 h 6889926"/>
              <a:gd name="connsiteX4" fmla="*/ 8561 w 7028726"/>
              <a:gd name="connsiteY4" fmla="*/ 6860028 h 6889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28726" h="6889926">
                <a:moveTo>
                  <a:pt x="8561" y="6860028"/>
                </a:moveTo>
                <a:cubicBezTo>
                  <a:pt x="4190" y="4557795"/>
                  <a:pt x="4371" y="2302767"/>
                  <a:pt x="0" y="534"/>
                </a:cubicBezTo>
                <a:lnTo>
                  <a:pt x="7028726" y="0"/>
                </a:lnTo>
                <a:lnTo>
                  <a:pt x="5353091" y="6889926"/>
                </a:lnTo>
                <a:lnTo>
                  <a:pt x="8561" y="6860028"/>
                </a:lnTo>
                <a:close/>
              </a:path>
            </a:pathLst>
          </a:custGeom>
          <a:solidFill>
            <a:schemeClr val="accent1">
              <a:alpha val="80000"/>
            </a:schemeClr>
          </a:solidFill>
          <a:ln w="9525">
            <a:noFill/>
            <a:miter lim="800000"/>
            <a:headEnd/>
            <a:tailEnd/>
          </a:ln>
          <a:effectLst/>
        </p:spPr>
        <p:txBody>
          <a:bodyPr lIns="99692" tIns="99692" rIns="99692" bIns="99692" rtlCol="0" anchor="ctr">
            <a:noAutofit/>
          </a:bodyPr>
          <a:lstStyle/>
          <a:p>
            <a:pPr algn="l"/>
            <a:endParaRPr lang="en-US" sz="1108" dirty="0"/>
          </a:p>
        </p:txBody>
      </p:sp>
      <p:pic>
        <p:nvPicPr>
          <p:cNvPr id="8" name="Picture 2">
            <a:extLst>
              <a:ext uri="{FF2B5EF4-FFF2-40B4-BE49-F238E27FC236}">
                <a16:creationId xmlns:a16="http://schemas.microsoft.com/office/drawing/2014/main" id="{D6B4F4BF-FEA7-AB43-A367-A3F6724BC258}"/>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bwMode="auto">
          <a:xfrm>
            <a:off x="569213" y="655138"/>
            <a:ext cx="2626752" cy="19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a:extLst>
              <a:ext uri="{FF2B5EF4-FFF2-40B4-BE49-F238E27FC236}">
                <a16:creationId xmlns:a16="http://schemas.microsoft.com/office/drawing/2014/main" id="{C97B0124-27A6-2E45-915F-C80EAE70482D}"/>
              </a:ext>
            </a:extLst>
          </p:cNvPr>
          <p:cNvSpPr>
            <a:spLocks noGrp="1"/>
          </p:cNvSpPr>
          <p:nvPr>
            <p:ph type="ctrTitle" hasCustomPrompt="1"/>
          </p:nvPr>
        </p:nvSpPr>
        <p:spPr>
          <a:xfrm>
            <a:off x="528259" y="2705725"/>
            <a:ext cx="4715074" cy="1446550"/>
          </a:xfrm>
          <a:prstGeom prst="rect">
            <a:avLst/>
          </a:prstGeom>
        </p:spPr>
        <p:txBody>
          <a:bodyPr wrap="square" anchor="ctr" anchorCtr="0">
            <a:spAutoFit/>
          </a:bodyPr>
          <a:lstStyle>
            <a:lvl1pPr algn="l">
              <a:defRPr sz="4400">
                <a:solidFill>
                  <a:schemeClr val="bg2"/>
                </a:solidFill>
                <a:latin typeface="+mj-lt"/>
              </a:defRPr>
            </a:lvl1pPr>
          </a:lstStyle>
          <a:p>
            <a:r>
              <a:rPr lang="en-US" dirty="0"/>
              <a:t>Click to Edit Section Title</a:t>
            </a:r>
          </a:p>
        </p:txBody>
      </p:sp>
    </p:spTree>
    <p:extLst>
      <p:ext uri="{BB962C8B-B14F-4D97-AF65-F5344CB8AC3E}">
        <p14:creationId xmlns:p14="http://schemas.microsoft.com/office/powerpoint/2010/main" val="1430742389"/>
      </p:ext>
    </p:extLst>
  </p:cSld>
  <p:clrMapOvr>
    <a:masterClrMapping/>
  </p:clrMapOvr>
  <p:transition/>
  <p:extLst>
    <p:ext uri="{DCECCB84-F9BA-43D5-87BE-67443E8EF086}">
      <p15:sldGuideLst xmlns:p15="http://schemas.microsoft.com/office/powerpoint/2012/main">
        <p15:guide id="1" orient="horz" pos="2160">
          <p15:clr>
            <a:srgbClr val="A4A3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922656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Navy">
    <p:bg>
      <p:bgPr>
        <a:solidFill>
          <a:srgbClr val="000F5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0B82E6A-F6BD-4949-A63E-D699686D566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t="1468" r="45338" b="2557"/>
          <a:stretch/>
        </p:blipFill>
        <p:spPr>
          <a:xfrm>
            <a:off x="5362942" y="0"/>
            <a:ext cx="3781058" cy="6858000"/>
          </a:xfrm>
          <a:prstGeom prst="rect">
            <a:avLst/>
          </a:prstGeom>
        </p:spPr>
      </p:pic>
      <p:pic>
        <p:nvPicPr>
          <p:cNvPr id="13" name="Picture 2"/>
          <p:cNvPicPr>
            <a:picLocks noChangeAspect="1"/>
          </p:cNvPicPr>
          <p:nvPr/>
        </p:nvPicPr>
        <p:blipFill>
          <a:blip r:embed="rId3">
            <a:alphaModFix amt="75000"/>
            <a:extLst>
              <a:ext uri="{28A0092B-C50C-407E-A947-70E740481C1C}">
                <a14:useLocalDpi xmlns:a14="http://schemas.microsoft.com/office/drawing/2010/main"/>
              </a:ext>
            </a:extLst>
          </a:blip>
          <a:srcRect/>
          <a:stretch/>
        </p:blipFill>
        <p:spPr bwMode="auto">
          <a:xfrm>
            <a:off x="677285" y="5996309"/>
            <a:ext cx="2626752" cy="19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F1B109F2-3D4A-C149-9043-558D92D80265}"/>
              </a:ext>
            </a:extLst>
          </p:cNvPr>
          <p:cNvSpPr>
            <a:spLocks noGrp="1"/>
          </p:cNvSpPr>
          <p:nvPr>
            <p:ph type="ctrTitle" hasCustomPrompt="1"/>
          </p:nvPr>
        </p:nvSpPr>
        <p:spPr>
          <a:xfrm>
            <a:off x="677285" y="682080"/>
            <a:ext cx="3894715" cy="1756320"/>
          </a:xfrm>
          <a:prstGeom prst="rect">
            <a:avLst/>
          </a:prstGeom>
        </p:spPr>
        <p:txBody>
          <a:bodyPr anchor="ctr" anchorCtr="0">
            <a:noAutofit/>
          </a:bodyPr>
          <a:lstStyle>
            <a:lvl1pPr algn="l">
              <a:lnSpc>
                <a:spcPts val="4780"/>
              </a:lnSpc>
              <a:defRPr sz="4400" b="0" i="0">
                <a:solidFill>
                  <a:schemeClr val="bg2"/>
                </a:solidFill>
                <a:latin typeface="Cambria" panose="02040503050406030204" pitchFamily="18" charset="0"/>
              </a:defRPr>
            </a:lvl1pPr>
          </a:lstStyle>
          <a:p>
            <a:r>
              <a:rPr lang="en-US" dirty="0"/>
              <a:t>Click to Edit Presentation Title Here</a:t>
            </a:r>
          </a:p>
        </p:txBody>
      </p:sp>
      <p:sp>
        <p:nvSpPr>
          <p:cNvPr id="15" name="Subtitle 2">
            <a:extLst>
              <a:ext uri="{FF2B5EF4-FFF2-40B4-BE49-F238E27FC236}">
                <a16:creationId xmlns:a16="http://schemas.microsoft.com/office/drawing/2014/main" id="{B812E96B-1CE2-6E47-A733-23EBD315F629}"/>
              </a:ext>
            </a:extLst>
          </p:cNvPr>
          <p:cNvSpPr>
            <a:spLocks noGrp="1"/>
          </p:cNvSpPr>
          <p:nvPr>
            <p:ph type="subTitle" idx="1" hasCustomPrompt="1"/>
          </p:nvPr>
        </p:nvSpPr>
        <p:spPr>
          <a:xfrm>
            <a:off x="677285" y="2805479"/>
            <a:ext cx="3894715" cy="623521"/>
          </a:xfrm>
          <a:prstGeom prst="rect">
            <a:avLst/>
          </a:prstGeom>
        </p:spPr>
        <p:txBody>
          <a:bodyPr anchor="ctr">
            <a:noAutofit/>
          </a:bodyPr>
          <a:lstStyle>
            <a:lvl1pPr marL="0" indent="0" algn="l">
              <a:buNone/>
              <a:defRPr b="0" i="0">
                <a:solidFill>
                  <a:schemeClr val="accent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Tree>
    <p:extLst>
      <p:ext uri="{BB962C8B-B14F-4D97-AF65-F5344CB8AC3E}">
        <p14:creationId xmlns:p14="http://schemas.microsoft.com/office/powerpoint/2010/main" val="101022266"/>
      </p:ext>
    </p:extLst>
  </p:cSld>
  <p:clrMapOvr>
    <a:masterClrMapping/>
  </p:clrMapOvr>
  <p:transition/>
  <p:extLst>
    <p:ext uri="{DCECCB84-F9BA-43D5-87BE-67443E8EF086}">
      <p15:sldGuideLst xmlns:p15="http://schemas.microsoft.com/office/powerpoint/2012/main">
        <p15:guide id="1" orient="horz" pos="1776" userDrawn="1">
          <p15:clr>
            <a:srgbClr val="A4A3A4"/>
          </p15:clr>
        </p15:guide>
        <p15:guide id="2" orient="horz" pos="2136" userDrawn="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Blue">
    <p:bg>
      <p:bgPr>
        <a:solidFill>
          <a:schemeClr val="accent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A01B17B-08DE-7147-8DC6-7C8D64050CED}"/>
              </a:ext>
            </a:extLst>
          </p:cNvPr>
          <p:cNvPicPr>
            <a:picLocks noChangeAspect="1"/>
          </p:cNvPicPr>
          <p:nvPr userDrawn="1"/>
        </p:nvPicPr>
        <p:blipFill rotWithShape="1">
          <a:blip r:embed="rId2" cstate="screen">
            <a:lum bright="70000" contrast="-70000"/>
            <a:extLst>
              <a:ext uri="{28A0092B-C50C-407E-A947-70E740481C1C}">
                <a14:useLocalDpi xmlns:a14="http://schemas.microsoft.com/office/drawing/2010/main"/>
              </a:ext>
            </a:extLst>
          </a:blip>
          <a:srcRect l="-1" t="1468" r="45338" b="2557"/>
          <a:stretch/>
        </p:blipFill>
        <p:spPr>
          <a:xfrm>
            <a:off x="5362942" y="0"/>
            <a:ext cx="3781058" cy="6858000"/>
          </a:xfrm>
          <a:prstGeom prst="rect">
            <a:avLst/>
          </a:prstGeom>
        </p:spPr>
      </p:pic>
      <p:pic>
        <p:nvPicPr>
          <p:cNvPr id="13" name="Picture 2"/>
          <p:cNvPicPr>
            <a:picLocks noChangeAspect="1"/>
          </p:cNvPicPr>
          <p:nvPr/>
        </p:nvPicPr>
        <p:blipFill>
          <a:blip r:embed="rId3">
            <a:alphaModFix amt="75000"/>
            <a:extLst>
              <a:ext uri="{28A0092B-C50C-407E-A947-70E740481C1C}">
                <a14:useLocalDpi xmlns:a14="http://schemas.microsoft.com/office/drawing/2010/main"/>
              </a:ext>
            </a:extLst>
          </a:blip>
          <a:srcRect/>
          <a:stretch/>
        </p:blipFill>
        <p:spPr bwMode="auto">
          <a:xfrm>
            <a:off x="677285" y="5996309"/>
            <a:ext cx="2668106" cy="20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a:extLst>
              <a:ext uri="{FF2B5EF4-FFF2-40B4-BE49-F238E27FC236}">
                <a16:creationId xmlns:a16="http://schemas.microsoft.com/office/drawing/2014/main" id="{47911884-DBD6-B413-036A-7069E39A41FE}"/>
              </a:ext>
            </a:extLst>
          </p:cNvPr>
          <p:cNvSpPr>
            <a:spLocks noGrp="1"/>
          </p:cNvSpPr>
          <p:nvPr>
            <p:ph type="subTitle" idx="1" hasCustomPrompt="1"/>
          </p:nvPr>
        </p:nvSpPr>
        <p:spPr>
          <a:xfrm>
            <a:off x="677285" y="2805479"/>
            <a:ext cx="3894715" cy="623521"/>
          </a:xfrm>
          <a:prstGeom prst="rect">
            <a:avLst/>
          </a:prstGeom>
        </p:spPr>
        <p:txBody>
          <a:bodyPr anchor="ctr">
            <a:noAutofit/>
          </a:bodyPr>
          <a:lstStyle>
            <a:lvl1pPr marL="0" indent="0" algn="l">
              <a:buNone/>
              <a:defRPr b="0" i="0">
                <a:solidFill>
                  <a:schemeClr val="bg1">
                    <a:alpha val="50347"/>
                  </a:schemeClr>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
        <p:nvSpPr>
          <p:cNvPr id="6" name="Title 1">
            <a:extLst>
              <a:ext uri="{FF2B5EF4-FFF2-40B4-BE49-F238E27FC236}">
                <a16:creationId xmlns:a16="http://schemas.microsoft.com/office/drawing/2014/main" id="{ECB230B4-BCAE-7CC3-5B96-7E60B7A72252}"/>
              </a:ext>
            </a:extLst>
          </p:cNvPr>
          <p:cNvSpPr>
            <a:spLocks noGrp="1"/>
          </p:cNvSpPr>
          <p:nvPr>
            <p:ph type="ctrTitle" hasCustomPrompt="1"/>
          </p:nvPr>
        </p:nvSpPr>
        <p:spPr>
          <a:xfrm>
            <a:off x="677285" y="682080"/>
            <a:ext cx="3894715" cy="1756320"/>
          </a:xfrm>
          <a:prstGeom prst="rect">
            <a:avLst/>
          </a:prstGeom>
        </p:spPr>
        <p:txBody>
          <a:bodyPr anchor="ctr" anchorCtr="0">
            <a:noAutofit/>
          </a:bodyPr>
          <a:lstStyle>
            <a:lvl1pPr algn="l">
              <a:lnSpc>
                <a:spcPts val="4780"/>
              </a:lnSpc>
              <a:defRPr sz="4400" b="0" i="0">
                <a:solidFill>
                  <a:schemeClr val="bg2"/>
                </a:solidFill>
                <a:latin typeface="Cambria" panose="02040503050406030204" pitchFamily="18" charset="0"/>
              </a:defRPr>
            </a:lvl1pPr>
          </a:lstStyle>
          <a:p>
            <a:r>
              <a:rPr lang="en-US" dirty="0"/>
              <a:t>Click to Edit Presentation Title Here</a:t>
            </a:r>
          </a:p>
        </p:txBody>
      </p:sp>
    </p:spTree>
    <p:extLst>
      <p:ext uri="{BB962C8B-B14F-4D97-AF65-F5344CB8AC3E}">
        <p14:creationId xmlns:p14="http://schemas.microsoft.com/office/powerpoint/2010/main" val="2058855273"/>
      </p:ext>
    </p:extLst>
  </p:cSld>
  <p:clrMapOvr>
    <a:masterClrMapping/>
  </p:clrMapOvr>
  <p:transition/>
  <p:extLst>
    <p:ext uri="{DCECCB84-F9BA-43D5-87BE-67443E8EF086}">
      <p15:sldGuideLst xmlns:p15="http://schemas.microsoft.com/office/powerpoint/2012/main">
        <p15:guide id="1" orient="horz" pos="1776" userDrawn="1">
          <p15:clr>
            <a:srgbClr val="A4A3A4"/>
          </p15:clr>
        </p15:guide>
        <p15:guide id="2" orient="horz" pos="2136" userDrawn="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Office Names">
    <p:bg>
      <p:bgPr>
        <a:solidFill>
          <a:schemeClr val="bg1"/>
        </a:solidFill>
        <a:effectLst/>
      </p:bgPr>
    </p:bg>
    <p:spTree>
      <p:nvGrpSpPr>
        <p:cNvPr id="1" name=""/>
        <p:cNvGrpSpPr/>
        <p:nvPr/>
      </p:nvGrpSpPr>
      <p:grpSpPr>
        <a:xfrm>
          <a:off x="0" y="0"/>
          <a:ext cx="0" cy="0"/>
          <a:chOff x="0" y="0"/>
          <a:chExt cx="0" cy="0"/>
        </a:xfrm>
      </p:grpSpPr>
      <p:pic>
        <p:nvPicPr>
          <p:cNvPr id="13" name="Picture 2"/>
          <p:cNvPicPr>
            <a:picLocks noChangeAspect="1"/>
          </p:cNvPicPr>
          <p:nvPr/>
        </p:nvPicPr>
        <p:blipFill>
          <a:blip r:embed="rId2">
            <a:extLst>
              <a:ext uri="{28A0092B-C50C-407E-A947-70E740481C1C}">
                <a14:useLocalDpi xmlns:a14="http://schemas.microsoft.com/office/drawing/2010/main"/>
              </a:ext>
            </a:extLst>
          </a:blip>
          <a:srcRect/>
          <a:stretch/>
        </p:blipFill>
        <p:spPr bwMode="auto">
          <a:xfrm>
            <a:off x="677285" y="5996309"/>
            <a:ext cx="2626752" cy="19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ubtitle 2">
            <a:extLst>
              <a:ext uri="{FF2B5EF4-FFF2-40B4-BE49-F238E27FC236}">
                <a16:creationId xmlns:a16="http://schemas.microsoft.com/office/drawing/2014/main" id="{B5098E4D-124D-73D5-C5B3-882FB571E10F}"/>
              </a:ext>
            </a:extLst>
          </p:cNvPr>
          <p:cNvSpPr txBox="1">
            <a:spLocks/>
          </p:cNvSpPr>
          <p:nvPr userDrawn="1"/>
        </p:nvSpPr>
        <p:spPr>
          <a:xfrm>
            <a:off x="685800" y="6030752"/>
            <a:ext cx="7789429" cy="255706"/>
          </a:xfrm>
          <a:prstGeom prst="rect">
            <a:avLst/>
          </a:prstGeom>
        </p:spPr>
        <p:txBody>
          <a:bodyPr vert="horz" lIns="0" tIns="45720" rIns="91440" bIns="45720" rtlCol="0" anchor="ctr">
            <a:noAutofit/>
          </a:bodyPr>
          <a:lstStyle>
            <a:lvl1pPr marL="0" indent="0" algn="l" defTabSz="914400" rtl="0" eaLnBrk="1" latinLnBrk="0" hangingPunct="1">
              <a:spcBef>
                <a:spcPts val="1200"/>
              </a:spcBef>
              <a:buClr>
                <a:schemeClr val="accent1"/>
              </a:buClr>
              <a:buFont typeface="Arial" panose="020B0604020202020204" pitchFamily="34" charset="0"/>
              <a:buNone/>
              <a:defRPr lang="en-US" sz="1800" b="0" i="0" kern="1200">
                <a:solidFill>
                  <a:schemeClr val="tx1"/>
                </a:solidFill>
                <a:latin typeface="IBM Plex Sans Light" panose="020B0403050203000203" pitchFamily="34" charset="0"/>
                <a:ea typeface="+mn-ea"/>
                <a:cs typeface="+mn-cs"/>
              </a:defRPr>
            </a:lvl1pPr>
            <a:lvl2pPr marL="457200" indent="0" algn="ctr" defTabSz="914400" rtl="0" eaLnBrk="1" latinLnBrk="0" hangingPunct="1">
              <a:spcBef>
                <a:spcPts val="900"/>
              </a:spcBef>
              <a:buClr>
                <a:schemeClr val="accent1"/>
              </a:buClr>
              <a:buSzPct val="110000"/>
              <a:buFont typeface="System Font Regular"/>
              <a:buNone/>
              <a:defRPr lang="en-US" sz="1800" b="0" i="0" kern="1200">
                <a:solidFill>
                  <a:schemeClr val="tx1">
                    <a:tint val="75000"/>
                  </a:schemeClr>
                </a:solidFill>
                <a:latin typeface="IBM Plex Sans" panose="020B0503050203000203" pitchFamily="34" charset="0"/>
                <a:ea typeface="+mn-ea"/>
                <a:cs typeface="+mn-cs"/>
              </a:defRPr>
            </a:lvl2pPr>
            <a:lvl3pPr marL="914400" indent="0" algn="ctr" defTabSz="914400" rtl="0" eaLnBrk="1" latinLnBrk="0" hangingPunct="1">
              <a:spcBef>
                <a:spcPct val="20000"/>
              </a:spcBef>
              <a:buClr>
                <a:schemeClr val="accent3"/>
              </a:buClr>
              <a:buFont typeface="Arial" panose="020B0604020202020204" pitchFamily="34" charset="0"/>
              <a:buNone/>
              <a:defRPr lang="en-US" sz="1600" b="0" i="0" kern="1200">
                <a:solidFill>
                  <a:schemeClr val="tx1">
                    <a:tint val="75000"/>
                  </a:schemeClr>
                </a:solidFill>
                <a:latin typeface="IBM Plex Sans" panose="020B0503050203000203" pitchFamily="34" charset="0"/>
                <a:ea typeface="+mn-ea"/>
                <a:cs typeface="+mn-cs"/>
              </a:defRPr>
            </a:lvl3pPr>
            <a:lvl4pPr marL="1371600" indent="0" algn="ctr" defTabSz="914400" rtl="0" eaLnBrk="1" latinLnBrk="0" hangingPunct="1">
              <a:spcBef>
                <a:spcPct val="20000"/>
              </a:spcBef>
              <a:buClr>
                <a:schemeClr val="accent3"/>
              </a:buClr>
              <a:buFont typeface="System Font Regular"/>
              <a:buNone/>
              <a:defRPr lang="en-US" sz="1400" b="0" i="0" kern="1200">
                <a:solidFill>
                  <a:schemeClr val="tx1">
                    <a:tint val="75000"/>
                  </a:schemeClr>
                </a:solidFill>
                <a:latin typeface="IBM Plex Sans" panose="020B0503050203000203" pitchFamily="34" charset="0"/>
                <a:ea typeface="+mn-ea"/>
                <a:cs typeface="+mn-cs"/>
              </a:defRPr>
            </a:lvl4pPr>
            <a:lvl5pPr marL="1828800" indent="0" algn="ctr" defTabSz="914400" rtl="0" eaLnBrk="1" latinLnBrk="0" hangingPunct="1">
              <a:spcBef>
                <a:spcPct val="20000"/>
              </a:spcBef>
              <a:buClr>
                <a:schemeClr val="accent3"/>
              </a:buClr>
              <a:buFont typeface="Arial" panose="020B0604020202020204" pitchFamily="34" charset="0"/>
              <a:buNone/>
              <a:defRPr lang="en-US" sz="1400" b="0" i="0" kern="1200">
                <a:solidFill>
                  <a:schemeClr val="tx1">
                    <a:tint val="75000"/>
                  </a:schemeClr>
                </a:solidFill>
                <a:latin typeface="IBM Plex Sans" panose="020B0503050203000203" pitchFamily="34"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n-US" sz="1000" spc="120" baseline="0" dirty="0"/>
              <a:t>CHICAGO  |  LONDON  |  LOS ANGELES  |  NEW YORK  |  SAN FRANCISCO  |  WASHINGTON, DC  |  JENNER.COM</a:t>
            </a:r>
          </a:p>
        </p:txBody>
      </p:sp>
      <p:pic>
        <p:nvPicPr>
          <p:cNvPr id="3" name="Picture 2">
            <a:extLst>
              <a:ext uri="{FF2B5EF4-FFF2-40B4-BE49-F238E27FC236}">
                <a16:creationId xmlns:a16="http://schemas.microsoft.com/office/drawing/2014/main" id="{934D608C-FDFB-AB5D-48CF-D2297443ED97}"/>
              </a:ext>
            </a:extLst>
          </p:cNvPr>
          <p:cNvPicPr>
            <a:picLocks noChangeAspect="1"/>
          </p:cNvPicPr>
          <p:nvPr userDrawn="1"/>
        </p:nvPicPr>
        <p:blipFill>
          <a:blip r:embed="rId3" cstate="print">
            <a:alphaModFix amt="75000"/>
            <a:extLst>
              <a:ext uri="{28A0092B-C50C-407E-A947-70E740481C1C}">
                <a14:useLocalDpi xmlns:a14="http://schemas.microsoft.com/office/drawing/2010/main" val="0"/>
              </a:ext>
            </a:extLst>
          </a:blip>
          <a:srcRect/>
          <a:stretch/>
        </p:blipFill>
        <p:spPr bwMode="auto">
          <a:xfrm>
            <a:off x="685800" y="5562600"/>
            <a:ext cx="2259775" cy="13567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60772094-D461-E567-5B9D-574E170A7302}"/>
              </a:ext>
            </a:extLst>
          </p:cNvPr>
          <p:cNvCxnSpPr>
            <a:cxnSpLocks/>
          </p:cNvCxnSpPr>
          <p:nvPr userDrawn="1"/>
        </p:nvCxnSpPr>
        <p:spPr>
          <a:xfrm>
            <a:off x="685800" y="5897432"/>
            <a:ext cx="7680331"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3E6F6C80-F055-EC54-397B-192E21B656BC}"/>
              </a:ext>
            </a:extLst>
          </p:cNvPr>
          <p:cNvSpPr>
            <a:spLocks noGrp="1"/>
          </p:cNvSpPr>
          <p:nvPr>
            <p:ph type="subTitle" idx="1" hasCustomPrompt="1"/>
          </p:nvPr>
        </p:nvSpPr>
        <p:spPr>
          <a:xfrm>
            <a:off x="677285" y="2805479"/>
            <a:ext cx="3894715" cy="623521"/>
          </a:xfrm>
          <a:prstGeom prst="rect">
            <a:avLst/>
          </a:prstGeom>
        </p:spPr>
        <p:txBody>
          <a:bodyPr anchor="ctr">
            <a:noAutofit/>
          </a:bodyPr>
          <a:lstStyle>
            <a:lvl1pPr marL="0" indent="0" algn="l">
              <a:buNone/>
              <a:defRPr b="0" i="0">
                <a:solidFill>
                  <a:schemeClr val="tx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
        <p:nvSpPr>
          <p:cNvPr id="7" name="Title 1">
            <a:extLst>
              <a:ext uri="{FF2B5EF4-FFF2-40B4-BE49-F238E27FC236}">
                <a16:creationId xmlns:a16="http://schemas.microsoft.com/office/drawing/2014/main" id="{A9B11581-CE59-F20F-C8C5-DD368A0A2939}"/>
              </a:ext>
            </a:extLst>
          </p:cNvPr>
          <p:cNvSpPr>
            <a:spLocks noGrp="1"/>
          </p:cNvSpPr>
          <p:nvPr>
            <p:ph type="ctrTitle" hasCustomPrompt="1"/>
          </p:nvPr>
        </p:nvSpPr>
        <p:spPr>
          <a:xfrm>
            <a:off x="677285" y="682080"/>
            <a:ext cx="3894715" cy="1756320"/>
          </a:xfrm>
          <a:prstGeom prst="rect">
            <a:avLst/>
          </a:prstGeom>
        </p:spPr>
        <p:txBody>
          <a:bodyPr anchor="ctr" anchorCtr="0">
            <a:noAutofit/>
          </a:bodyPr>
          <a:lstStyle>
            <a:lvl1pPr algn="l">
              <a:lnSpc>
                <a:spcPts val="4780"/>
              </a:lnSpc>
              <a:defRPr sz="4400" b="0" i="0">
                <a:solidFill>
                  <a:schemeClr val="accent1"/>
                </a:solidFill>
                <a:latin typeface="Cambria" panose="02040503050406030204" pitchFamily="18" charset="0"/>
              </a:defRPr>
            </a:lvl1pPr>
          </a:lstStyle>
          <a:p>
            <a:r>
              <a:rPr lang="en-US" dirty="0"/>
              <a:t>Click to Edit Presentation Title Here</a:t>
            </a:r>
          </a:p>
        </p:txBody>
      </p:sp>
    </p:spTree>
    <p:extLst>
      <p:ext uri="{BB962C8B-B14F-4D97-AF65-F5344CB8AC3E}">
        <p14:creationId xmlns:p14="http://schemas.microsoft.com/office/powerpoint/2010/main" val="3472315408"/>
      </p:ext>
    </p:extLst>
  </p:cSld>
  <p:clrMapOvr>
    <a:masterClrMapping/>
  </p:clrMapOvr>
  <p:transition/>
  <p:extLst>
    <p:ext uri="{DCECCB84-F9BA-43D5-87BE-67443E8EF086}">
      <p15:sldGuideLst xmlns:p15="http://schemas.microsoft.com/office/powerpoint/2012/main">
        <p15:guide id="1" orient="horz" pos="1440" userDrawn="1">
          <p15:clr>
            <a:srgbClr val="A4A3A4"/>
          </p15:clr>
        </p15:guide>
        <p15:guide id="2" orient="horz" pos="3408" userDrawn="1">
          <p15:clr>
            <a:srgbClr val="A4A3A4"/>
          </p15:clr>
        </p15:guide>
        <p15:guide id="3" pos="43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Slide Office Photos">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34D608C-FDFB-AB5D-48CF-D2297443ED97}"/>
              </a:ext>
            </a:extLst>
          </p:cNvPr>
          <p:cNvPicPr>
            <a:picLocks noChangeAspect="1"/>
          </p:cNvPicPr>
          <p:nvPr userDrawn="1"/>
        </p:nvPicPr>
        <p:blipFill>
          <a:blip r:embed="rId2" cstate="print">
            <a:alphaModFix amt="75000"/>
            <a:extLst>
              <a:ext uri="{28A0092B-C50C-407E-A947-70E740481C1C}">
                <a14:useLocalDpi xmlns:a14="http://schemas.microsoft.com/office/drawing/2010/main" val="0"/>
              </a:ext>
            </a:extLst>
          </a:blip>
          <a:srcRect/>
          <a:stretch/>
        </p:blipFill>
        <p:spPr bwMode="auto">
          <a:xfrm>
            <a:off x="685800" y="5960321"/>
            <a:ext cx="2259775" cy="13567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AAA7F5D3-5F58-F760-2F20-C339823833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981265" y="0"/>
            <a:ext cx="2162735" cy="6858000"/>
          </a:xfrm>
          <a:prstGeom prst="rect">
            <a:avLst/>
          </a:prstGeom>
        </p:spPr>
      </p:pic>
      <p:sp>
        <p:nvSpPr>
          <p:cNvPr id="2" name="Subtitle 2">
            <a:extLst>
              <a:ext uri="{FF2B5EF4-FFF2-40B4-BE49-F238E27FC236}">
                <a16:creationId xmlns:a16="http://schemas.microsoft.com/office/drawing/2014/main" id="{F26EA235-3B78-6971-46DC-4D3CE9F59E3C}"/>
              </a:ext>
            </a:extLst>
          </p:cNvPr>
          <p:cNvSpPr>
            <a:spLocks noGrp="1"/>
          </p:cNvSpPr>
          <p:nvPr>
            <p:ph type="subTitle" idx="1" hasCustomPrompt="1"/>
          </p:nvPr>
        </p:nvSpPr>
        <p:spPr>
          <a:xfrm>
            <a:off x="677285" y="2805479"/>
            <a:ext cx="3894715" cy="623521"/>
          </a:xfrm>
          <a:prstGeom prst="rect">
            <a:avLst/>
          </a:prstGeom>
        </p:spPr>
        <p:txBody>
          <a:bodyPr anchor="ctr">
            <a:noAutofit/>
          </a:bodyPr>
          <a:lstStyle>
            <a:lvl1pPr marL="0" indent="0" algn="l">
              <a:buNone/>
              <a:defRPr b="0" i="0">
                <a:solidFill>
                  <a:schemeClr val="tx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
        <p:nvSpPr>
          <p:cNvPr id="4" name="Title 1">
            <a:extLst>
              <a:ext uri="{FF2B5EF4-FFF2-40B4-BE49-F238E27FC236}">
                <a16:creationId xmlns:a16="http://schemas.microsoft.com/office/drawing/2014/main" id="{2E1EEA0E-E112-329D-AEE4-9DCBDA00EA98}"/>
              </a:ext>
            </a:extLst>
          </p:cNvPr>
          <p:cNvSpPr>
            <a:spLocks noGrp="1"/>
          </p:cNvSpPr>
          <p:nvPr>
            <p:ph type="ctrTitle" hasCustomPrompt="1"/>
          </p:nvPr>
        </p:nvSpPr>
        <p:spPr>
          <a:xfrm>
            <a:off x="677285" y="682080"/>
            <a:ext cx="3894715" cy="1756320"/>
          </a:xfrm>
          <a:prstGeom prst="rect">
            <a:avLst/>
          </a:prstGeom>
        </p:spPr>
        <p:txBody>
          <a:bodyPr anchor="ctr" anchorCtr="0">
            <a:noAutofit/>
          </a:bodyPr>
          <a:lstStyle>
            <a:lvl1pPr algn="l">
              <a:lnSpc>
                <a:spcPts val="4780"/>
              </a:lnSpc>
              <a:defRPr sz="4400" b="0" i="0">
                <a:solidFill>
                  <a:schemeClr val="accent1"/>
                </a:solidFill>
                <a:latin typeface="Cambria" panose="02040503050406030204" pitchFamily="18" charset="0"/>
              </a:defRPr>
            </a:lvl1pPr>
          </a:lstStyle>
          <a:p>
            <a:r>
              <a:rPr lang="en-US" dirty="0"/>
              <a:t>Click to Edit Presentation Title Here</a:t>
            </a:r>
          </a:p>
        </p:txBody>
      </p:sp>
    </p:spTree>
    <p:extLst>
      <p:ext uri="{BB962C8B-B14F-4D97-AF65-F5344CB8AC3E}">
        <p14:creationId xmlns:p14="http://schemas.microsoft.com/office/powerpoint/2010/main" val="865848714"/>
      </p:ext>
    </p:extLst>
  </p:cSld>
  <p:clrMapOvr>
    <a:masterClrMapping/>
  </p:clrMapOvr>
  <p:transition/>
  <p:extLst>
    <p:ext uri="{DCECCB84-F9BA-43D5-87BE-67443E8EF086}">
      <p15:sldGuideLst xmlns:p15="http://schemas.microsoft.com/office/powerpoint/2012/main">
        <p15:guide id="1" orient="horz" pos="1440" userDrawn="1">
          <p15:clr>
            <a:srgbClr val="A4A3A4"/>
          </p15:clr>
        </p15:guide>
        <p15:guide id="2" orient="horz" pos="3408" userDrawn="1">
          <p15:clr>
            <a:srgbClr val="A4A3A4"/>
          </p15:clr>
        </p15:guide>
        <p15:guide id="3" pos="43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Slide Navy">
    <p:bg>
      <p:bgPr>
        <a:solidFill>
          <a:schemeClr val="accent6"/>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1A667F2-55D5-6C40-AEFE-D131462879C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t="1468" r="45338" b="2557"/>
          <a:stretch/>
        </p:blipFill>
        <p:spPr>
          <a:xfrm>
            <a:off x="5362942" y="0"/>
            <a:ext cx="3781058" cy="6858000"/>
          </a:xfrm>
          <a:prstGeom prst="rect">
            <a:avLst/>
          </a:prstGeom>
        </p:spPr>
      </p:pic>
      <p:sp>
        <p:nvSpPr>
          <p:cNvPr id="14" name="Title 1">
            <a:extLst>
              <a:ext uri="{FF2B5EF4-FFF2-40B4-BE49-F238E27FC236}">
                <a16:creationId xmlns:a16="http://schemas.microsoft.com/office/drawing/2014/main" id="{F1B109F2-3D4A-C149-9043-558D92D80265}"/>
              </a:ext>
            </a:extLst>
          </p:cNvPr>
          <p:cNvSpPr>
            <a:spLocks noGrp="1"/>
          </p:cNvSpPr>
          <p:nvPr>
            <p:ph type="ctrTitle" hasCustomPrompt="1"/>
          </p:nvPr>
        </p:nvSpPr>
        <p:spPr>
          <a:xfrm>
            <a:off x="528259" y="2705725"/>
            <a:ext cx="3891341" cy="1446550"/>
          </a:xfrm>
          <a:prstGeom prst="rect">
            <a:avLst/>
          </a:prstGeom>
        </p:spPr>
        <p:txBody>
          <a:bodyPr wrap="square" anchor="ctr" anchorCtr="0">
            <a:spAutoFit/>
          </a:bodyPr>
          <a:lstStyle>
            <a:lvl1pPr algn="l">
              <a:defRPr sz="4400" b="0" i="0">
                <a:solidFill>
                  <a:schemeClr val="bg2"/>
                </a:solidFill>
                <a:latin typeface="Cambria" panose="02040503050406030204" pitchFamily="18" charset="0"/>
              </a:defRPr>
            </a:lvl1pPr>
          </a:lstStyle>
          <a:p>
            <a:r>
              <a:rPr lang="en-US" dirty="0"/>
              <a:t>Click to Edit Section Title</a:t>
            </a:r>
          </a:p>
        </p:txBody>
      </p:sp>
      <p:pic>
        <p:nvPicPr>
          <p:cNvPr id="7" name="Picture 2">
            <a:extLst>
              <a:ext uri="{FF2B5EF4-FFF2-40B4-BE49-F238E27FC236}">
                <a16:creationId xmlns:a16="http://schemas.microsoft.com/office/drawing/2014/main" id="{F30FD561-6679-4B42-B539-DE349F616F23}"/>
              </a:ext>
            </a:extLst>
          </p:cNvPr>
          <p:cNvPicPr>
            <a:picLocks noChangeAspect="1"/>
          </p:cNvPicPr>
          <p:nvPr userDrawn="1"/>
        </p:nvPicPr>
        <p:blipFill>
          <a:blip r:embed="rId3">
            <a:alphaModFix amt="75000"/>
            <a:extLst>
              <a:ext uri="{28A0092B-C50C-407E-A947-70E740481C1C}">
                <a14:useLocalDpi xmlns:a14="http://schemas.microsoft.com/office/drawing/2010/main"/>
              </a:ext>
            </a:extLst>
          </a:blip>
          <a:srcRect/>
          <a:stretch/>
        </p:blipFill>
        <p:spPr bwMode="auto">
          <a:xfrm>
            <a:off x="677285" y="5996309"/>
            <a:ext cx="2626752" cy="19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3412710"/>
      </p:ext>
    </p:extLst>
  </p:cSld>
  <p:clrMapOvr>
    <a:masterClrMapping/>
  </p:clrMapOvr>
  <p:transition/>
  <p:extLst>
    <p:ext uri="{DCECCB84-F9BA-43D5-87BE-67443E8EF086}">
      <p15:sldGuideLst xmlns:p15="http://schemas.microsoft.com/office/powerpoint/2012/main">
        <p15:guide id="1" orient="horz" pos="2160">
          <p15:clr>
            <a:srgbClr val="A4A3A4"/>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22" y="247453"/>
            <a:ext cx="8539978" cy="482374"/>
          </a:xfrm>
          <a:prstGeom prst="rect">
            <a:avLst/>
          </a:prstGeom>
        </p:spPr>
        <p:txBody>
          <a:bodyPr vert="horz" lIns="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299222" y="914400"/>
            <a:ext cx="8539978" cy="5185186"/>
          </a:xfrm>
          <a:prstGeom prst="rect">
            <a:avLst/>
          </a:prstGeom>
        </p:spPr>
        <p:txBody>
          <a:bodyPr vert="horz" lIns="0" tIns="45720" rIns="91440" bIns="45720" rtlCol="0">
            <a:normAutofit/>
          </a:bodyPr>
          <a:lstStyle/>
          <a:p>
            <a:pPr lvl="0"/>
            <a:r>
              <a:rPr lang="en-US" dirty="0"/>
              <a:t>Click to add text</a:t>
            </a:r>
          </a:p>
          <a:p>
            <a:pPr lvl="1"/>
            <a:r>
              <a:rPr lang="en-US" dirty="0" err="1"/>
              <a:t>Dsdssdf</a:t>
            </a:r>
            <a:endParaRPr lang="en-US" dirty="0"/>
          </a:p>
          <a:p>
            <a:pPr lvl="2"/>
            <a:r>
              <a:rPr lang="en-US" dirty="0" err="1"/>
              <a:t>Sdfgsfgs</a:t>
            </a:r>
            <a:endParaRPr lang="en-US" dirty="0"/>
          </a:p>
          <a:p>
            <a:pPr lvl="3"/>
            <a:r>
              <a:rPr lang="en-US" dirty="0" err="1"/>
              <a:t>sfgsfg</a:t>
            </a:r>
            <a:endParaRPr lang="en-US" dirty="0"/>
          </a:p>
        </p:txBody>
      </p:sp>
      <p:pic>
        <p:nvPicPr>
          <p:cNvPr id="6" name="Picture 2">
            <a:extLst>
              <a:ext uri="{FF2B5EF4-FFF2-40B4-BE49-F238E27FC236}">
                <a16:creationId xmlns:a16="http://schemas.microsoft.com/office/drawing/2014/main" id="{F141EA70-E4F4-B14F-BD10-AB505D053E20}"/>
              </a:ext>
            </a:extLst>
          </p:cNvPr>
          <p:cNvPicPr>
            <a:picLocks noChangeAspect="1"/>
          </p:cNvPicPr>
          <p:nvPr userDrawn="1"/>
        </p:nvPicPr>
        <p:blipFill>
          <a:blip r:embed="rId33" cstate="print">
            <a:alphaModFix amt="75000"/>
            <a:extLst>
              <a:ext uri="{28A0092B-C50C-407E-A947-70E740481C1C}">
                <a14:useLocalDpi xmlns:a14="http://schemas.microsoft.com/office/drawing/2010/main" val="0"/>
              </a:ext>
            </a:extLst>
          </a:blip>
          <a:srcRect/>
          <a:stretch/>
        </p:blipFill>
        <p:spPr bwMode="auto">
          <a:xfrm>
            <a:off x="278585" y="6493070"/>
            <a:ext cx="1956615" cy="1174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B6BF5CD5-EB75-6F48-A6EB-3A918354CEE2}"/>
              </a:ext>
            </a:extLst>
          </p:cNvPr>
          <p:cNvSpPr txBox="1"/>
          <p:nvPr userDrawn="1"/>
        </p:nvSpPr>
        <p:spPr>
          <a:xfrm>
            <a:off x="8493281" y="6432842"/>
            <a:ext cx="473337" cy="261610"/>
          </a:xfrm>
          <a:prstGeom prst="rect">
            <a:avLst/>
          </a:prstGeom>
          <a:noFill/>
        </p:spPr>
        <p:txBody>
          <a:bodyPr wrap="square" rtlCol="0">
            <a:spAutoFit/>
          </a:bodyPr>
          <a:lstStyle/>
          <a:p>
            <a:pPr algn="r"/>
            <a:fld id="{4E4ABD32-5A74-244B-A760-1535606102F9}" type="slidenum">
              <a:rPr lang="en-US" sz="1050" b="0" i="0" smtClean="0">
                <a:latin typeface="Cambria" panose="02040503050406030204" pitchFamily="18" charset="0"/>
              </a:rPr>
              <a:pPr algn="r"/>
              <a:t>‹#›</a:t>
            </a:fld>
            <a:endParaRPr lang="en-US" sz="1050" b="0" i="0" dirty="0">
              <a:latin typeface="Cambria" panose="02040503050406030204" pitchFamily="18" charset="0"/>
            </a:endParaRPr>
          </a:p>
        </p:txBody>
      </p:sp>
    </p:spTree>
    <p:extLst>
      <p:ext uri="{BB962C8B-B14F-4D97-AF65-F5344CB8AC3E}">
        <p14:creationId xmlns:p14="http://schemas.microsoft.com/office/powerpoint/2010/main" val="102839509"/>
      </p:ext>
    </p:extLst>
  </p:cSld>
  <p:clrMap bg1="lt1" tx1="dk1" bg2="lt2" tx2="dk2" accent1="accent1" accent2="accent2" accent3="accent3" accent4="accent4" accent5="accent5" accent6="accent6" hlink="hlink" folHlink="folHlink"/>
  <p:sldLayoutIdLst>
    <p:sldLayoutId id="2147483708" r:id="rId1"/>
    <p:sldLayoutId id="2147483728" r:id="rId2"/>
    <p:sldLayoutId id="2147483749" r:id="rId3"/>
    <p:sldLayoutId id="2147483738" r:id="rId4"/>
    <p:sldLayoutId id="2147483726" r:id="rId5"/>
    <p:sldLayoutId id="2147483745" r:id="rId6"/>
    <p:sldLayoutId id="2147483746" r:id="rId7"/>
    <p:sldLayoutId id="2147483747" r:id="rId8"/>
    <p:sldLayoutId id="2147483743" r:id="rId9"/>
    <p:sldLayoutId id="2147483720" r:id="rId10"/>
    <p:sldLayoutId id="2147483750" r:id="rId11"/>
    <p:sldLayoutId id="2147483709" r:id="rId12"/>
    <p:sldLayoutId id="2147483710" r:id="rId13"/>
    <p:sldLayoutId id="2147483678" r:id="rId14"/>
    <p:sldLayoutId id="2147483748" r:id="rId15"/>
    <p:sldLayoutId id="2147483681" r:id="rId16"/>
    <p:sldLayoutId id="2147483742" r:id="rId17"/>
    <p:sldLayoutId id="2147483693" r:id="rId18"/>
    <p:sldLayoutId id="2147483690" r:id="rId19"/>
    <p:sldLayoutId id="2147483692" r:id="rId20"/>
    <p:sldLayoutId id="2147483697" r:id="rId21"/>
    <p:sldLayoutId id="2147483699" r:id="rId22"/>
    <p:sldLayoutId id="2147483694" r:id="rId23"/>
    <p:sldLayoutId id="2147483704" r:id="rId24"/>
    <p:sldLayoutId id="2147483705" r:id="rId25"/>
    <p:sldLayoutId id="2147483741" r:id="rId26"/>
    <p:sldLayoutId id="2147483744" r:id="rId27"/>
    <p:sldLayoutId id="2147483751" r:id="rId28"/>
    <p:sldLayoutId id="2147483752" r:id="rId29"/>
    <p:sldLayoutId id="2147483753" r:id="rId30"/>
    <p:sldLayoutId id="2147483754" r:id="rId31"/>
  </p:sldLayoutIdLst>
  <p:transition/>
  <p:txStyles>
    <p:titleStyle>
      <a:lvl1pPr algn="l" defTabSz="914400" rtl="0" eaLnBrk="1" latinLnBrk="0" hangingPunct="1">
        <a:spcBef>
          <a:spcPct val="0"/>
        </a:spcBef>
        <a:buNone/>
        <a:defRPr sz="2800" b="0" i="0" kern="1200" spc="-50" baseline="0">
          <a:solidFill>
            <a:schemeClr val="accent1"/>
          </a:solidFill>
          <a:latin typeface="+mj-lt"/>
          <a:ea typeface="+mj-ea"/>
          <a:cs typeface="+mj-cs"/>
        </a:defRPr>
      </a:lvl1pPr>
    </p:titleStyle>
    <p:bodyStyle>
      <a:lvl1pPr marL="285750" indent="-285750" algn="l" defTabSz="914400" rtl="0" eaLnBrk="1" latinLnBrk="0" hangingPunct="1">
        <a:spcBef>
          <a:spcPts val="600"/>
        </a:spcBef>
        <a:spcAft>
          <a:spcPts val="600"/>
        </a:spcAft>
        <a:buClr>
          <a:schemeClr val="accent1"/>
        </a:buClr>
        <a:buFont typeface="Arial" panose="020B0604020202020204" pitchFamily="34" charset="0"/>
        <a:buChar char="•"/>
        <a:defRPr lang="en-US" sz="1800" b="0" i="0" kern="1200" dirty="0" smtClean="0">
          <a:solidFill>
            <a:schemeClr val="tx1"/>
          </a:solidFill>
          <a:latin typeface="+mn-lt"/>
          <a:ea typeface="+mn-ea"/>
          <a:cs typeface="Calibri Light" panose="020F0302020204030204" pitchFamily="34" charset="0"/>
        </a:defRPr>
      </a:lvl1pPr>
      <a:lvl2pPr marL="577850" indent="-263525" algn="l" defTabSz="914400" rtl="0" eaLnBrk="1" latinLnBrk="0" hangingPunct="1">
        <a:spcBef>
          <a:spcPts val="600"/>
        </a:spcBef>
        <a:spcAft>
          <a:spcPts val="600"/>
        </a:spcAft>
        <a:buClr>
          <a:schemeClr val="tx2"/>
        </a:buClr>
        <a:buSzPct val="110000"/>
        <a:buFont typeface="System Font Regular"/>
        <a:buChar char="–"/>
        <a:tabLst/>
        <a:defRPr lang="en-US" sz="1800" b="0" i="0" kern="1200" dirty="0" smtClean="0">
          <a:solidFill>
            <a:schemeClr val="tx1"/>
          </a:solidFill>
          <a:latin typeface="+mn-lt"/>
          <a:ea typeface="+mn-ea"/>
          <a:cs typeface="+mn-cs"/>
        </a:defRPr>
      </a:lvl2pPr>
      <a:lvl3pPr marL="974725" indent="-254000" algn="l" defTabSz="914400" rtl="0" eaLnBrk="1" latinLnBrk="0" hangingPunct="1">
        <a:spcBef>
          <a:spcPts val="600"/>
        </a:spcBef>
        <a:spcAft>
          <a:spcPts val="600"/>
        </a:spcAft>
        <a:buClr>
          <a:schemeClr val="accent1"/>
        </a:buClr>
        <a:buFont typeface="Arial" panose="020B0604020202020204" pitchFamily="34" charset="0"/>
        <a:buChar char="•"/>
        <a:tabLst/>
        <a:defRPr lang="en-US" sz="1600" b="0" i="0" kern="1200" dirty="0" smtClean="0">
          <a:solidFill>
            <a:schemeClr val="tx1"/>
          </a:solidFill>
          <a:latin typeface="+mn-lt"/>
          <a:ea typeface="+mn-ea"/>
          <a:cs typeface="+mn-cs"/>
        </a:defRPr>
      </a:lvl3pPr>
      <a:lvl4pPr marL="1320800" indent="-254000" algn="l" defTabSz="914400" rtl="0" eaLnBrk="1" latinLnBrk="0" hangingPunct="1">
        <a:spcBef>
          <a:spcPts val="600"/>
        </a:spcBef>
        <a:spcAft>
          <a:spcPts val="600"/>
        </a:spcAft>
        <a:buClr>
          <a:schemeClr val="accent3"/>
        </a:buClr>
        <a:buFont typeface="Arial" panose="020B0604020202020204" pitchFamily="34" charset="0"/>
        <a:buChar char="•"/>
        <a:tabLst/>
        <a:defRPr lang="en-US" sz="1600" b="0" i="0" kern="1200" dirty="0" smtClean="0">
          <a:solidFill>
            <a:schemeClr val="tx1"/>
          </a:solidFill>
          <a:latin typeface="+mn-lt"/>
          <a:ea typeface="+mn-ea"/>
          <a:cs typeface="+mn-cs"/>
        </a:defRPr>
      </a:lvl4pPr>
      <a:lvl5pPr marL="2114550" indent="-285750" algn="l" defTabSz="914400" rtl="0" eaLnBrk="1" latinLnBrk="0" hangingPunct="1">
        <a:spcBef>
          <a:spcPts val="600"/>
        </a:spcBef>
        <a:spcAft>
          <a:spcPts val="600"/>
        </a:spcAft>
        <a:buClr>
          <a:schemeClr val="accent1"/>
        </a:buClr>
        <a:buFont typeface="Arial" panose="020B0604020202020204" pitchFamily="34" charset="0"/>
        <a:buChar char="•"/>
        <a:defRPr lang="en-US" sz="1600" b="0" i="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5.xml"/><Relationship Id="rId1" Type="http://schemas.openxmlformats.org/officeDocument/2006/relationships/slideLayout" Target="../slideLayouts/slideLayout31.xml"/><Relationship Id="rId4" Type="http://schemas.openxmlformats.org/officeDocument/2006/relationships/hyperlink" Target="mailto:mbroder@jenner.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a:extLst>
              <a:ext uri="{FF2B5EF4-FFF2-40B4-BE49-F238E27FC236}">
                <a16:creationId xmlns:a16="http://schemas.microsoft.com/office/drawing/2014/main" id="{7B436C8D-BAFE-7E0A-6B7F-251BB9BE2428}"/>
              </a:ext>
            </a:extLst>
          </p:cNvPr>
          <p:cNvSpPr>
            <a:spLocks noGrp="1"/>
          </p:cNvSpPr>
          <p:nvPr>
            <p:ph type="subTitle" idx="1"/>
          </p:nvPr>
        </p:nvSpPr>
        <p:spPr>
          <a:xfrm>
            <a:off x="677285" y="2805479"/>
            <a:ext cx="3894715" cy="1756320"/>
          </a:xfrm>
        </p:spPr>
        <p:txBody>
          <a:bodyPr/>
          <a:lstStyle/>
          <a:p>
            <a:r>
              <a:rPr lang="en-US" sz="3200" dirty="0"/>
              <a:t>Moshe Broder</a:t>
            </a:r>
          </a:p>
          <a:p>
            <a:r>
              <a:rPr lang="en-US" sz="3200" dirty="0"/>
              <a:t>September 28, 2023</a:t>
            </a:r>
          </a:p>
        </p:txBody>
      </p:sp>
      <p:sp>
        <p:nvSpPr>
          <p:cNvPr id="2" name="Title 1"/>
          <p:cNvSpPr>
            <a:spLocks noGrp="1"/>
          </p:cNvSpPr>
          <p:nvPr>
            <p:ph type="ctrTitle"/>
          </p:nvPr>
        </p:nvSpPr>
        <p:spPr>
          <a:xfrm>
            <a:off x="677285" y="682080"/>
            <a:ext cx="3894715" cy="1756320"/>
          </a:xfrm>
        </p:spPr>
        <p:txBody>
          <a:bodyPr anchor="ctr">
            <a:normAutofit fontScale="90000"/>
          </a:bodyPr>
          <a:lstStyle/>
          <a:p>
            <a:r>
              <a:rPr lang="en-US" dirty="0"/>
              <a:t>Types of </a:t>
            </a:r>
            <a:br>
              <a:rPr lang="en-US" dirty="0"/>
            </a:br>
            <a:r>
              <a:rPr lang="en-US" dirty="0"/>
              <a:t>Government Contracts</a:t>
            </a:r>
          </a:p>
        </p:txBody>
      </p:sp>
    </p:spTree>
    <p:extLst>
      <p:ext uri="{BB962C8B-B14F-4D97-AF65-F5344CB8AC3E}">
        <p14:creationId xmlns:p14="http://schemas.microsoft.com/office/powerpoint/2010/main" val="420168691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Fixed Price w/ Economic Price Adjustment (EPA)</a:t>
            </a:r>
          </a:p>
        </p:txBody>
      </p:sp>
      <p:sp>
        <p:nvSpPr>
          <p:cNvPr id="3" name="Content Placeholder 2"/>
          <p:cNvSpPr>
            <a:spLocks noGrp="1"/>
          </p:cNvSpPr>
          <p:nvPr>
            <p:ph sz="quarter" idx="11"/>
          </p:nvPr>
        </p:nvSpPr>
        <p:spPr>
          <a:xfrm>
            <a:off x="298450" y="914400"/>
            <a:ext cx="8540750" cy="5334000"/>
          </a:xfrm>
        </p:spPr>
        <p:txBody>
          <a:bodyPr>
            <a:normAutofit lnSpcReduction="10000"/>
          </a:bodyPr>
          <a:lstStyle/>
          <a:p>
            <a:pPr marL="0" indent="0" algn="ctr">
              <a:buNone/>
            </a:pPr>
            <a:r>
              <a:rPr lang="en-US" dirty="0"/>
              <a:t>“A fixed-price with economic price adjustment may be used when (i) there is </a:t>
            </a:r>
            <a:r>
              <a:rPr lang="en-US" dirty="0">
                <a:solidFill>
                  <a:schemeClr val="accent1"/>
                </a:solidFill>
              </a:rPr>
              <a:t>serious doubt</a:t>
            </a:r>
            <a:r>
              <a:rPr lang="en-US" dirty="0"/>
              <a:t> concerning the </a:t>
            </a:r>
            <a:r>
              <a:rPr lang="en-US" dirty="0">
                <a:solidFill>
                  <a:schemeClr val="accent1"/>
                </a:solidFill>
              </a:rPr>
              <a:t>stability</a:t>
            </a:r>
            <a:r>
              <a:rPr lang="en-US" dirty="0"/>
              <a:t> </a:t>
            </a:r>
            <a:r>
              <a:rPr lang="en-US" dirty="0">
                <a:solidFill>
                  <a:schemeClr val="accent1"/>
                </a:solidFill>
              </a:rPr>
              <a:t>of</a:t>
            </a:r>
            <a:r>
              <a:rPr lang="en-US" dirty="0"/>
              <a:t> </a:t>
            </a:r>
            <a:r>
              <a:rPr lang="en-US" dirty="0">
                <a:solidFill>
                  <a:schemeClr val="accent1"/>
                </a:solidFill>
              </a:rPr>
              <a:t>market</a:t>
            </a:r>
            <a:r>
              <a:rPr lang="en-US" dirty="0"/>
              <a:t> </a:t>
            </a:r>
            <a:r>
              <a:rPr lang="en-US" dirty="0">
                <a:solidFill>
                  <a:schemeClr val="accent1"/>
                </a:solidFill>
              </a:rPr>
              <a:t>or</a:t>
            </a:r>
            <a:r>
              <a:rPr lang="en-US" dirty="0"/>
              <a:t> </a:t>
            </a:r>
            <a:r>
              <a:rPr lang="en-US" dirty="0">
                <a:solidFill>
                  <a:schemeClr val="accent1"/>
                </a:solidFill>
              </a:rPr>
              <a:t>labor</a:t>
            </a:r>
            <a:r>
              <a:rPr lang="en-US" dirty="0"/>
              <a:t> </a:t>
            </a:r>
            <a:r>
              <a:rPr lang="en-US" dirty="0">
                <a:solidFill>
                  <a:schemeClr val="accent1"/>
                </a:solidFill>
              </a:rPr>
              <a:t>conditions</a:t>
            </a:r>
            <a:r>
              <a:rPr lang="en-US" dirty="0"/>
              <a:t> that will exist during an extended period of contract performance, and (ii) </a:t>
            </a:r>
            <a:r>
              <a:rPr lang="en-US" dirty="0">
                <a:solidFill>
                  <a:schemeClr val="accent1"/>
                </a:solidFill>
              </a:rPr>
              <a:t>contingencies</a:t>
            </a:r>
            <a:r>
              <a:rPr lang="en-US" dirty="0"/>
              <a:t> that would otherwise be included in the contract price can be identified and </a:t>
            </a:r>
            <a:r>
              <a:rPr lang="en-US" dirty="0">
                <a:solidFill>
                  <a:schemeClr val="accent1"/>
                </a:solidFill>
              </a:rPr>
              <a:t>covered</a:t>
            </a:r>
            <a:r>
              <a:rPr lang="en-US" dirty="0"/>
              <a:t> </a:t>
            </a:r>
            <a:r>
              <a:rPr lang="en-US" dirty="0">
                <a:solidFill>
                  <a:schemeClr val="accent1"/>
                </a:solidFill>
              </a:rPr>
              <a:t>separately</a:t>
            </a:r>
            <a:r>
              <a:rPr lang="en-US" dirty="0"/>
              <a:t> in the contract.” </a:t>
            </a:r>
          </a:p>
          <a:p>
            <a:endParaRPr lang="en-US" dirty="0"/>
          </a:p>
          <a:p>
            <a:r>
              <a:rPr lang="en-US" dirty="0"/>
              <a:t>Fixed price contract with </a:t>
            </a:r>
            <a:r>
              <a:rPr lang="en-US" u="sng" dirty="0"/>
              <a:t>upward</a:t>
            </a:r>
            <a:r>
              <a:rPr lang="en-US" dirty="0"/>
              <a:t> or </a:t>
            </a:r>
            <a:r>
              <a:rPr lang="en-US" u="sng" dirty="0"/>
              <a:t>downward</a:t>
            </a:r>
            <a:r>
              <a:rPr lang="en-US" dirty="0"/>
              <a:t> revisions </a:t>
            </a:r>
          </a:p>
          <a:p>
            <a:pPr lvl="1"/>
            <a:r>
              <a:rPr lang="en-US" dirty="0"/>
              <a:t>Based on specified contingencies (not duplicated in base price)</a:t>
            </a:r>
          </a:p>
          <a:p>
            <a:r>
              <a:rPr lang="en-US" dirty="0"/>
              <a:t>Three general types of Economic Price Adjustments</a:t>
            </a:r>
          </a:p>
          <a:p>
            <a:pPr lvl="1"/>
            <a:r>
              <a:rPr lang="en-US" dirty="0"/>
              <a:t>Established prices (published prices)</a:t>
            </a:r>
          </a:p>
          <a:p>
            <a:pPr lvl="2"/>
            <a:r>
              <a:rPr lang="en-US" dirty="0"/>
              <a:t>Adjustments generally restricted to </a:t>
            </a:r>
            <a:r>
              <a:rPr lang="en-US" b="1" i="1" dirty="0"/>
              <a:t>industry-wide contingencies</a:t>
            </a:r>
            <a:r>
              <a:rPr lang="en-US" dirty="0"/>
              <a:t> </a:t>
            </a:r>
          </a:p>
          <a:p>
            <a:pPr lvl="1"/>
            <a:r>
              <a:rPr lang="en-US" dirty="0"/>
              <a:t>Actual Costs of Labor or Materials</a:t>
            </a:r>
          </a:p>
          <a:p>
            <a:pPr lvl="2"/>
            <a:r>
              <a:rPr lang="en-US" dirty="0"/>
              <a:t>Adjustments generally restricted to </a:t>
            </a:r>
            <a:r>
              <a:rPr lang="en-US" b="1" i="1" dirty="0"/>
              <a:t>contingencies beyond contractor’s control</a:t>
            </a:r>
            <a:endParaRPr lang="en-US" dirty="0"/>
          </a:p>
          <a:p>
            <a:pPr lvl="1"/>
            <a:r>
              <a:rPr lang="en-US" dirty="0"/>
              <a:t>Cost indexes of Labor or Materials</a:t>
            </a:r>
          </a:p>
          <a:p>
            <a:r>
              <a:rPr lang="en-US" dirty="0"/>
              <a:t>Commercial Items must be procured using FFP or FP w/ EPA</a:t>
            </a:r>
          </a:p>
        </p:txBody>
      </p:sp>
    </p:spTree>
    <p:extLst>
      <p:ext uri="{BB962C8B-B14F-4D97-AF65-F5344CB8AC3E}">
        <p14:creationId xmlns:p14="http://schemas.microsoft.com/office/powerpoint/2010/main" val="171282958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Incentive Contracts</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When Firm Fixed Price is not appropriate</a:t>
            </a:r>
          </a:p>
          <a:p>
            <a:r>
              <a:rPr lang="en-US" dirty="0"/>
              <a:t>Supplies and services can be acquired at lower costs by relating profit to performance</a:t>
            </a:r>
          </a:p>
          <a:p>
            <a:r>
              <a:rPr lang="en-US" dirty="0"/>
              <a:t>Delivery and Technical performance can be acquired at lower costs by relating profit to performance</a:t>
            </a:r>
          </a:p>
          <a:p>
            <a:r>
              <a:rPr lang="en-US" dirty="0"/>
              <a:t>Incentives Used:</a:t>
            </a:r>
          </a:p>
          <a:p>
            <a:pPr lvl="1"/>
            <a:r>
              <a:rPr lang="en-US" dirty="0"/>
              <a:t>Cost Incentives</a:t>
            </a:r>
          </a:p>
          <a:p>
            <a:pPr lvl="1"/>
            <a:r>
              <a:rPr lang="en-US" dirty="0"/>
              <a:t>Performance Incentives</a:t>
            </a:r>
          </a:p>
          <a:p>
            <a:pPr lvl="1"/>
            <a:r>
              <a:rPr lang="en-US" dirty="0"/>
              <a:t>Delivery Incentives</a:t>
            </a:r>
          </a:p>
          <a:p>
            <a:pPr lvl="1"/>
            <a:r>
              <a:rPr lang="en-US" dirty="0"/>
              <a:t>Multiple Incentives</a:t>
            </a:r>
          </a:p>
          <a:p>
            <a:pPr lvl="1"/>
            <a:endParaRPr lang="en-US" dirty="0"/>
          </a:p>
        </p:txBody>
      </p:sp>
    </p:spTree>
    <p:extLst>
      <p:ext uri="{BB962C8B-B14F-4D97-AF65-F5344CB8AC3E}">
        <p14:creationId xmlns:p14="http://schemas.microsoft.com/office/powerpoint/2010/main" val="29902872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Fixed Price Incentive Firm (FPIF)</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The contractor has an opportunity to make a higher profit by completing the work below the ceiling price and/or meeting OBJECTIVE performance targets</a:t>
            </a:r>
          </a:p>
          <a:p>
            <a:r>
              <a:rPr lang="en-US" dirty="0"/>
              <a:t>Once price exceeds Fixed Price ceiling, the contractor is responsible for </a:t>
            </a:r>
            <a:r>
              <a:rPr lang="en-US" u="sng" dirty="0"/>
              <a:t>all</a:t>
            </a:r>
            <a:r>
              <a:rPr lang="en-US" dirty="0"/>
              <a:t> allowable costs over price ceiling</a:t>
            </a:r>
          </a:p>
          <a:p>
            <a:r>
              <a:rPr lang="en-US" dirty="0"/>
              <a:t>Elements</a:t>
            </a:r>
          </a:p>
          <a:p>
            <a:pPr lvl="1"/>
            <a:r>
              <a:rPr lang="en-US" dirty="0"/>
              <a:t>Target Cost  = Projected cost</a:t>
            </a:r>
          </a:p>
          <a:p>
            <a:pPr lvl="1"/>
            <a:r>
              <a:rPr lang="en-US" dirty="0"/>
              <a:t>Target Profit = Estimated profit for Target Cost</a:t>
            </a:r>
          </a:p>
          <a:p>
            <a:pPr lvl="1"/>
            <a:r>
              <a:rPr lang="en-US" dirty="0"/>
              <a:t>Price Ceiling = Not-to-Exceed (NTE) Price</a:t>
            </a:r>
          </a:p>
          <a:p>
            <a:pPr lvl="1"/>
            <a:r>
              <a:rPr lang="en-US" dirty="0"/>
              <a:t>Profit Adjustment Formula = Share Ratio</a:t>
            </a:r>
          </a:p>
          <a:p>
            <a:pPr lvl="1"/>
            <a:endParaRPr lang="en-US" dirty="0"/>
          </a:p>
        </p:txBody>
      </p:sp>
    </p:spTree>
    <p:extLst>
      <p:ext uri="{BB962C8B-B14F-4D97-AF65-F5344CB8AC3E}">
        <p14:creationId xmlns:p14="http://schemas.microsoft.com/office/powerpoint/2010/main" val="217432901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Fixed Price Incentive Firm (FPIF)</a:t>
            </a:r>
          </a:p>
        </p:txBody>
      </p:sp>
      <p:pic>
        <p:nvPicPr>
          <p:cNvPr id="4" name="Content Placeholder 3"/>
          <p:cNvPicPr>
            <a:picLocks noGrp="1" noChangeAspect="1"/>
          </p:cNvPicPr>
          <p:nvPr>
            <p:ph sz="quarter" idx="11"/>
          </p:nvPr>
        </p:nvPicPr>
        <p:blipFill>
          <a:blip r:embed="rId3"/>
          <a:stretch>
            <a:fillRect/>
          </a:stretch>
        </p:blipFill>
        <p:spPr>
          <a:xfrm>
            <a:off x="1066800" y="1718380"/>
            <a:ext cx="6611937" cy="3421239"/>
          </a:xfrm>
        </p:spPr>
      </p:pic>
    </p:spTree>
    <p:extLst>
      <p:ext uri="{BB962C8B-B14F-4D97-AF65-F5344CB8AC3E}">
        <p14:creationId xmlns:p14="http://schemas.microsoft.com/office/powerpoint/2010/main" val="294618887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Fixed Price Incentive Firm (FPIF)</a:t>
            </a:r>
          </a:p>
        </p:txBody>
      </p:sp>
      <p:sp>
        <p:nvSpPr>
          <p:cNvPr id="13" name="Content Placeholder 12">
            <a:extLst>
              <a:ext uri="{FF2B5EF4-FFF2-40B4-BE49-F238E27FC236}">
                <a16:creationId xmlns:a16="http://schemas.microsoft.com/office/drawing/2014/main" id="{34AC4A8A-66CB-73DE-B7DB-C4E61928AC46}"/>
              </a:ext>
            </a:extLst>
          </p:cNvPr>
          <p:cNvSpPr>
            <a:spLocks noGrp="1"/>
          </p:cNvSpPr>
          <p:nvPr>
            <p:ph sz="quarter" idx="11"/>
          </p:nvPr>
        </p:nvSpPr>
        <p:spPr/>
        <p:txBody>
          <a:bodyPr/>
          <a:lstStyle/>
          <a:p>
            <a:pPr marL="0" indent="0">
              <a:buNone/>
            </a:pPr>
            <a:endParaRPr lang="en-US" dirty="0"/>
          </a:p>
        </p:txBody>
      </p:sp>
      <p:pic>
        <p:nvPicPr>
          <p:cNvPr id="5" name="Picture 4"/>
          <p:cNvPicPr>
            <a:picLocks noChangeAspect="1"/>
          </p:cNvPicPr>
          <p:nvPr/>
        </p:nvPicPr>
        <p:blipFill>
          <a:blip r:embed="rId3"/>
          <a:stretch>
            <a:fillRect/>
          </a:stretch>
        </p:blipFill>
        <p:spPr>
          <a:xfrm>
            <a:off x="279032" y="1366462"/>
            <a:ext cx="8585937" cy="4672387"/>
          </a:xfrm>
          <a:prstGeom prst="rect">
            <a:avLst/>
          </a:prstGeom>
        </p:spPr>
      </p:pic>
      <p:sp>
        <p:nvSpPr>
          <p:cNvPr id="6" name="TextBox 5"/>
          <p:cNvSpPr txBox="1"/>
          <p:nvPr/>
        </p:nvSpPr>
        <p:spPr>
          <a:xfrm>
            <a:off x="3770615" y="1900720"/>
            <a:ext cx="2003461" cy="369332"/>
          </a:xfrm>
          <a:prstGeom prst="rect">
            <a:avLst/>
          </a:prstGeom>
          <a:noFill/>
        </p:spPr>
        <p:txBody>
          <a:bodyPr wrap="square" rtlCol="0">
            <a:spAutoFit/>
          </a:bodyPr>
          <a:lstStyle/>
          <a:p>
            <a:r>
              <a:rPr lang="en-US" dirty="0">
                <a:solidFill>
                  <a:srgbClr val="339933"/>
                </a:solidFill>
              </a:rPr>
              <a:t>70/30 Share Line</a:t>
            </a:r>
          </a:p>
        </p:txBody>
      </p:sp>
      <p:sp>
        <p:nvSpPr>
          <p:cNvPr id="7" name="TextBox 6"/>
          <p:cNvSpPr txBox="1"/>
          <p:nvPr/>
        </p:nvSpPr>
        <p:spPr>
          <a:xfrm>
            <a:off x="4096514" y="3421295"/>
            <a:ext cx="863029" cy="380143"/>
          </a:xfrm>
          <a:prstGeom prst="rect">
            <a:avLst/>
          </a:prstGeom>
          <a:noFill/>
        </p:spPr>
        <p:txBody>
          <a:bodyPr wrap="square" rtlCol="0">
            <a:spAutoFit/>
          </a:bodyPr>
          <a:lstStyle/>
          <a:p>
            <a:r>
              <a:rPr lang="en-US" dirty="0">
                <a:solidFill>
                  <a:srgbClr val="339933"/>
                </a:solidFill>
              </a:rPr>
              <a:t>Target</a:t>
            </a:r>
          </a:p>
        </p:txBody>
      </p:sp>
      <p:sp>
        <p:nvSpPr>
          <p:cNvPr id="8" name="TextBox 7"/>
          <p:cNvSpPr txBox="1"/>
          <p:nvPr/>
        </p:nvSpPr>
        <p:spPr>
          <a:xfrm>
            <a:off x="6729573" y="2979506"/>
            <a:ext cx="1962364" cy="369332"/>
          </a:xfrm>
          <a:prstGeom prst="rect">
            <a:avLst/>
          </a:prstGeom>
          <a:noFill/>
        </p:spPr>
        <p:txBody>
          <a:bodyPr wrap="square" rtlCol="0">
            <a:spAutoFit/>
          </a:bodyPr>
          <a:lstStyle/>
          <a:p>
            <a:r>
              <a:rPr lang="en-US" dirty="0">
                <a:solidFill>
                  <a:srgbClr val="339933"/>
                </a:solidFill>
              </a:rPr>
              <a:t>0/100 Share Line</a:t>
            </a:r>
          </a:p>
        </p:txBody>
      </p:sp>
      <p:sp>
        <p:nvSpPr>
          <p:cNvPr id="9" name="TextBox 8"/>
          <p:cNvSpPr txBox="1"/>
          <p:nvPr/>
        </p:nvSpPr>
        <p:spPr>
          <a:xfrm>
            <a:off x="8085133" y="4324511"/>
            <a:ext cx="723275" cy="369332"/>
          </a:xfrm>
          <a:prstGeom prst="rect">
            <a:avLst/>
          </a:prstGeom>
          <a:noFill/>
        </p:spPr>
        <p:txBody>
          <a:bodyPr wrap="none" rtlCol="0">
            <a:spAutoFit/>
          </a:bodyPr>
          <a:lstStyle/>
          <a:p>
            <a:r>
              <a:rPr lang="en-US" dirty="0">
                <a:solidFill>
                  <a:srgbClr val="339933"/>
                </a:solidFill>
              </a:rPr>
              <a:t>Profit</a:t>
            </a:r>
          </a:p>
        </p:txBody>
      </p:sp>
      <p:sp>
        <p:nvSpPr>
          <p:cNvPr id="10" name="TextBox 9"/>
          <p:cNvSpPr txBox="1"/>
          <p:nvPr/>
        </p:nvSpPr>
        <p:spPr>
          <a:xfrm>
            <a:off x="8110780" y="4734404"/>
            <a:ext cx="671979" cy="369332"/>
          </a:xfrm>
          <a:prstGeom prst="rect">
            <a:avLst/>
          </a:prstGeom>
          <a:noFill/>
        </p:spPr>
        <p:txBody>
          <a:bodyPr wrap="none" rtlCol="0">
            <a:spAutoFit/>
          </a:bodyPr>
          <a:lstStyle/>
          <a:p>
            <a:r>
              <a:rPr lang="en-US" dirty="0">
                <a:solidFill>
                  <a:srgbClr val="339933"/>
                </a:solidFill>
              </a:rPr>
              <a:t>Loss</a:t>
            </a:r>
          </a:p>
        </p:txBody>
      </p:sp>
      <p:sp>
        <p:nvSpPr>
          <p:cNvPr id="11" name="TextBox 10"/>
          <p:cNvSpPr txBox="1"/>
          <p:nvPr/>
        </p:nvSpPr>
        <p:spPr>
          <a:xfrm>
            <a:off x="5134204" y="4324511"/>
            <a:ext cx="1502902" cy="369332"/>
          </a:xfrm>
          <a:prstGeom prst="rect">
            <a:avLst/>
          </a:prstGeom>
          <a:noFill/>
        </p:spPr>
        <p:txBody>
          <a:bodyPr wrap="square" rtlCol="0">
            <a:spAutoFit/>
          </a:bodyPr>
          <a:lstStyle/>
          <a:p>
            <a:r>
              <a:rPr lang="en-US" dirty="0">
                <a:solidFill>
                  <a:srgbClr val="339933"/>
                </a:solidFill>
              </a:rPr>
              <a:t>Price Ceiling</a:t>
            </a:r>
          </a:p>
        </p:txBody>
      </p:sp>
      <p:sp>
        <p:nvSpPr>
          <p:cNvPr id="12" name="TextBox 11"/>
          <p:cNvSpPr txBox="1"/>
          <p:nvPr/>
        </p:nvSpPr>
        <p:spPr>
          <a:xfrm>
            <a:off x="5885655" y="3251771"/>
            <a:ext cx="626724" cy="369332"/>
          </a:xfrm>
          <a:prstGeom prst="rect">
            <a:avLst/>
          </a:prstGeom>
          <a:noFill/>
        </p:spPr>
        <p:txBody>
          <a:bodyPr wrap="square" rtlCol="0">
            <a:spAutoFit/>
          </a:bodyPr>
          <a:lstStyle/>
          <a:p>
            <a:r>
              <a:rPr lang="en-US" dirty="0">
                <a:solidFill>
                  <a:srgbClr val="339933"/>
                </a:solidFill>
              </a:rPr>
              <a:t>PTA</a:t>
            </a:r>
          </a:p>
        </p:txBody>
      </p:sp>
    </p:spTree>
    <p:extLst>
      <p:ext uri="{BB962C8B-B14F-4D97-AF65-F5344CB8AC3E}">
        <p14:creationId xmlns:p14="http://schemas.microsoft.com/office/powerpoint/2010/main" val="20312028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Fixed Price w/ Award Fees (FPAF)</a:t>
            </a:r>
          </a:p>
        </p:txBody>
      </p:sp>
      <p:sp>
        <p:nvSpPr>
          <p:cNvPr id="3" name="Content Placeholder 2"/>
          <p:cNvSpPr>
            <a:spLocks noGrp="1"/>
          </p:cNvSpPr>
          <p:nvPr>
            <p:ph sz="quarter" idx="11"/>
          </p:nvPr>
        </p:nvSpPr>
        <p:spPr>
          <a:xfrm>
            <a:off x="298450" y="914400"/>
            <a:ext cx="8540750" cy="5334000"/>
          </a:xfrm>
        </p:spPr>
        <p:txBody>
          <a:bodyPr>
            <a:normAutofit/>
          </a:bodyPr>
          <a:lstStyle/>
          <a:p>
            <a:pPr marL="0" indent="0" algn="ctr">
              <a:buNone/>
            </a:pPr>
            <a:r>
              <a:rPr lang="en-US" dirty="0"/>
              <a:t>“Award-fee provisions may be used in fixed-price contracts when the Government </a:t>
            </a:r>
            <a:r>
              <a:rPr lang="en-US" dirty="0">
                <a:solidFill>
                  <a:schemeClr val="accent1"/>
                </a:solidFill>
              </a:rPr>
              <a:t>wishes</a:t>
            </a:r>
            <a:r>
              <a:rPr lang="en-US" dirty="0"/>
              <a:t> to motivate a contractor and </a:t>
            </a:r>
            <a:r>
              <a:rPr lang="en-US" dirty="0">
                <a:solidFill>
                  <a:schemeClr val="accent1"/>
                </a:solidFill>
              </a:rPr>
              <a:t>other</a:t>
            </a:r>
            <a:r>
              <a:rPr lang="en-US" dirty="0"/>
              <a:t> </a:t>
            </a:r>
            <a:r>
              <a:rPr lang="en-US" dirty="0">
                <a:solidFill>
                  <a:schemeClr val="accent1"/>
                </a:solidFill>
              </a:rPr>
              <a:t>incentives</a:t>
            </a:r>
            <a:r>
              <a:rPr lang="en-US" dirty="0"/>
              <a:t> </a:t>
            </a:r>
            <a:r>
              <a:rPr lang="en-US" dirty="0">
                <a:solidFill>
                  <a:schemeClr val="accent1"/>
                </a:solidFill>
              </a:rPr>
              <a:t>cannot</a:t>
            </a:r>
            <a:r>
              <a:rPr lang="en-US" dirty="0"/>
              <a:t> </a:t>
            </a:r>
            <a:r>
              <a:rPr lang="en-US" dirty="0">
                <a:solidFill>
                  <a:schemeClr val="accent1"/>
                </a:solidFill>
              </a:rPr>
              <a:t>be</a:t>
            </a:r>
            <a:r>
              <a:rPr lang="en-US" dirty="0"/>
              <a:t> </a:t>
            </a:r>
            <a:r>
              <a:rPr lang="en-US" dirty="0">
                <a:solidFill>
                  <a:schemeClr val="accent1"/>
                </a:solidFill>
              </a:rPr>
              <a:t>used</a:t>
            </a:r>
            <a:r>
              <a:rPr lang="en-US" dirty="0"/>
              <a:t> because contractor performance </a:t>
            </a:r>
            <a:r>
              <a:rPr lang="en-US" dirty="0">
                <a:solidFill>
                  <a:schemeClr val="accent1"/>
                </a:solidFill>
              </a:rPr>
              <a:t>cannot</a:t>
            </a:r>
            <a:r>
              <a:rPr lang="en-US" dirty="0"/>
              <a:t> </a:t>
            </a:r>
            <a:r>
              <a:rPr lang="en-US" dirty="0">
                <a:solidFill>
                  <a:schemeClr val="accent1"/>
                </a:solidFill>
              </a:rPr>
              <a:t>be</a:t>
            </a:r>
            <a:r>
              <a:rPr lang="en-US" dirty="0"/>
              <a:t> </a:t>
            </a:r>
            <a:r>
              <a:rPr lang="en-US" dirty="0">
                <a:solidFill>
                  <a:schemeClr val="accent1"/>
                </a:solidFill>
              </a:rPr>
              <a:t>measured</a:t>
            </a:r>
            <a:r>
              <a:rPr lang="en-US" dirty="0"/>
              <a:t> </a:t>
            </a:r>
            <a:r>
              <a:rPr lang="en-US" dirty="0">
                <a:solidFill>
                  <a:schemeClr val="accent1"/>
                </a:solidFill>
              </a:rPr>
              <a:t>objectively</a:t>
            </a:r>
            <a:r>
              <a:rPr lang="en-US" dirty="0"/>
              <a:t>.”</a:t>
            </a:r>
          </a:p>
          <a:p>
            <a:endParaRPr lang="en-US" dirty="0"/>
          </a:p>
          <a:p>
            <a:r>
              <a:rPr lang="en-US" dirty="0"/>
              <a:t>Establish a fixed price (including normal profit)</a:t>
            </a:r>
          </a:p>
          <a:p>
            <a:r>
              <a:rPr lang="en-US" dirty="0"/>
              <a:t>Provide periodic evaluation of contractor performance against award fee plan</a:t>
            </a:r>
          </a:p>
          <a:p>
            <a:r>
              <a:rPr lang="en-US" dirty="0"/>
              <a:t>Issue solicitation only when </a:t>
            </a:r>
          </a:p>
          <a:p>
            <a:pPr lvl="1"/>
            <a:r>
              <a:rPr lang="en-US" dirty="0"/>
              <a:t>Expected benefits exceed administrative costs</a:t>
            </a:r>
          </a:p>
          <a:p>
            <a:pPr lvl="1"/>
            <a:r>
              <a:rPr lang="en-US" dirty="0"/>
              <a:t>Established award-fee evaluation procedures/board</a:t>
            </a:r>
          </a:p>
          <a:p>
            <a:pPr lvl="1"/>
            <a:r>
              <a:rPr lang="en-US" dirty="0"/>
              <a:t>D&amp;F approved at the appropriate level is required</a:t>
            </a:r>
          </a:p>
        </p:txBody>
      </p:sp>
    </p:spTree>
    <p:extLst>
      <p:ext uri="{BB962C8B-B14F-4D97-AF65-F5344CB8AC3E}">
        <p14:creationId xmlns:p14="http://schemas.microsoft.com/office/powerpoint/2010/main" val="17808097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Firm Fixed Price, Level of Effort (LOE)</a:t>
            </a:r>
          </a:p>
        </p:txBody>
      </p:sp>
      <p:sp>
        <p:nvSpPr>
          <p:cNvPr id="3" name="Content Placeholder 2"/>
          <p:cNvSpPr>
            <a:spLocks noGrp="1"/>
          </p:cNvSpPr>
          <p:nvPr>
            <p:ph sz="quarter" idx="11"/>
          </p:nvPr>
        </p:nvSpPr>
        <p:spPr>
          <a:xfrm>
            <a:off x="298450" y="914400"/>
            <a:ext cx="8540750" cy="5334000"/>
          </a:xfrm>
        </p:spPr>
        <p:txBody>
          <a:bodyPr>
            <a:normAutofit/>
          </a:bodyPr>
          <a:lstStyle/>
          <a:p>
            <a:pPr marL="0" indent="0" algn="ctr">
              <a:buNone/>
            </a:pPr>
            <a:r>
              <a:rPr lang="en-US" dirty="0"/>
              <a:t>“A firm-fixed price, level-of-effort term contract is suitable for </a:t>
            </a:r>
            <a:r>
              <a:rPr lang="en-US" dirty="0">
                <a:solidFill>
                  <a:schemeClr val="accent1"/>
                </a:solidFill>
              </a:rPr>
              <a:t>investigation</a:t>
            </a:r>
            <a:r>
              <a:rPr lang="en-US" dirty="0"/>
              <a:t> or </a:t>
            </a:r>
            <a:r>
              <a:rPr lang="en-US" dirty="0">
                <a:solidFill>
                  <a:schemeClr val="accent1"/>
                </a:solidFill>
              </a:rPr>
              <a:t>study</a:t>
            </a:r>
            <a:r>
              <a:rPr lang="en-US" dirty="0"/>
              <a:t> of a specific research and development area. The product of the contract is usually a report showing the results achieved through the application of the required level of effort. However, </a:t>
            </a:r>
            <a:r>
              <a:rPr lang="en-US" dirty="0">
                <a:solidFill>
                  <a:schemeClr val="accent1"/>
                </a:solidFill>
              </a:rPr>
              <a:t>payment</a:t>
            </a:r>
            <a:r>
              <a:rPr lang="en-US" dirty="0"/>
              <a:t> </a:t>
            </a:r>
            <a:r>
              <a:rPr lang="en-US" dirty="0">
                <a:solidFill>
                  <a:schemeClr val="accent1"/>
                </a:solidFill>
              </a:rPr>
              <a:t>is</a:t>
            </a:r>
            <a:r>
              <a:rPr lang="en-US" dirty="0"/>
              <a:t> </a:t>
            </a:r>
            <a:r>
              <a:rPr lang="en-US" dirty="0">
                <a:solidFill>
                  <a:schemeClr val="accent1"/>
                </a:solidFill>
              </a:rPr>
              <a:t>based</a:t>
            </a:r>
            <a:r>
              <a:rPr lang="en-US" dirty="0"/>
              <a:t> </a:t>
            </a:r>
            <a:r>
              <a:rPr lang="en-US" dirty="0">
                <a:solidFill>
                  <a:schemeClr val="accent1"/>
                </a:solidFill>
              </a:rPr>
              <a:t>on</a:t>
            </a:r>
            <a:r>
              <a:rPr lang="en-US" dirty="0"/>
              <a:t> </a:t>
            </a:r>
            <a:r>
              <a:rPr lang="en-US" dirty="0">
                <a:solidFill>
                  <a:schemeClr val="accent1"/>
                </a:solidFill>
              </a:rPr>
              <a:t>the</a:t>
            </a:r>
            <a:r>
              <a:rPr lang="en-US" dirty="0"/>
              <a:t> </a:t>
            </a:r>
            <a:r>
              <a:rPr lang="en-US" dirty="0">
                <a:solidFill>
                  <a:schemeClr val="accent1"/>
                </a:solidFill>
              </a:rPr>
              <a:t>effort</a:t>
            </a:r>
            <a:r>
              <a:rPr lang="en-US" dirty="0"/>
              <a:t> expended rather than on the results achieved.”</a:t>
            </a:r>
          </a:p>
          <a:p>
            <a:endParaRPr lang="en-US" dirty="0"/>
          </a:p>
          <a:p>
            <a:r>
              <a:rPr lang="en-US" dirty="0"/>
              <a:t>Contractor provides a specified “level of effort”</a:t>
            </a:r>
          </a:p>
          <a:p>
            <a:pPr lvl="1"/>
            <a:r>
              <a:rPr lang="en-US" dirty="0"/>
              <a:t>Over a stated period of time</a:t>
            </a:r>
          </a:p>
          <a:p>
            <a:pPr lvl="1"/>
            <a:r>
              <a:rPr lang="en-US" dirty="0"/>
              <a:t>Work required can only be stated in general terms</a:t>
            </a:r>
          </a:p>
          <a:p>
            <a:r>
              <a:rPr lang="en-US" dirty="0"/>
              <a:t>Contract amount less than $100K (unless higher approved)</a:t>
            </a:r>
          </a:p>
          <a:p>
            <a:r>
              <a:rPr lang="en-US" dirty="0"/>
              <a:t>Agreed that result cannot be achieved with less effort</a:t>
            </a:r>
          </a:p>
          <a:p>
            <a:r>
              <a:rPr lang="en-US" dirty="0"/>
              <a:t>Level of Effort agreed upon in advance</a:t>
            </a:r>
          </a:p>
        </p:txBody>
      </p:sp>
    </p:spTree>
    <p:extLst>
      <p:ext uri="{BB962C8B-B14F-4D97-AF65-F5344CB8AC3E}">
        <p14:creationId xmlns:p14="http://schemas.microsoft.com/office/powerpoint/2010/main" val="132983969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8259" y="2705725"/>
            <a:ext cx="3891341" cy="1446550"/>
          </a:xfrm>
        </p:spPr>
        <p:txBody>
          <a:bodyPr/>
          <a:lstStyle/>
          <a:p>
            <a:r>
              <a:rPr lang="en-US" dirty="0"/>
              <a:t>Cost reimbursement contracts</a:t>
            </a:r>
          </a:p>
        </p:txBody>
      </p:sp>
    </p:spTree>
    <p:extLst>
      <p:ext uri="{BB962C8B-B14F-4D97-AF65-F5344CB8AC3E}">
        <p14:creationId xmlns:p14="http://schemas.microsoft.com/office/powerpoint/2010/main" val="194514731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Cost Reimbursement Contracts</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Cost Plus Award Fee</a:t>
            </a:r>
          </a:p>
          <a:p>
            <a:r>
              <a:rPr lang="en-US" dirty="0"/>
              <a:t>Cost Plus Fixed Fee</a:t>
            </a:r>
          </a:p>
          <a:p>
            <a:r>
              <a:rPr lang="en-US" dirty="0"/>
              <a:t>Cost Plus Incentive Fee</a:t>
            </a:r>
          </a:p>
        </p:txBody>
      </p:sp>
    </p:spTree>
    <p:extLst>
      <p:ext uri="{BB962C8B-B14F-4D97-AF65-F5344CB8AC3E}">
        <p14:creationId xmlns:p14="http://schemas.microsoft.com/office/powerpoint/2010/main" val="170652571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Cost Incentive Contracts</a:t>
            </a:r>
          </a:p>
        </p:txBody>
      </p:sp>
      <p:sp>
        <p:nvSpPr>
          <p:cNvPr id="3" name="Content Placeholder 2"/>
          <p:cNvSpPr>
            <a:spLocks noGrp="1"/>
          </p:cNvSpPr>
          <p:nvPr>
            <p:ph sz="quarter" idx="11"/>
          </p:nvPr>
        </p:nvSpPr>
        <p:spPr>
          <a:xfrm>
            <a:off x="290137" y="914400"/>
            <a:ext cx="8540750" cy="5334000"/>
          </a:xfrm>
        </p:spPr>
        <p:txBody>
          <a:bodyPr>
            <a:normAutofit/>
          </a:bodyPr>
          <a:lstStyle/>
          <a:p>
            <a:r>
              <a:rPr lang="en-US" dirty="0"/>
              <a:t>When Firm Fixed Price is not appropriate</a:t>
            </a:r>
          </a:p>
          <a:p>
            <a:r>
              <a:rPr lang="en-US" dirty="0"/>
              <a:t>Supplies and services can be acquired at lower costs by relating profit to performance</a:t>
            </a:r>
          </a:p>
          <a:p>
            <a:r>
              <a:rPr lang="en-US" dirty="0"/>
              <a:t>Delivery and Technical performance can be acquired at lower costs by relating profit to performance</a:t>
            </a:r>
          </a:p>
          <a:p>
            <a:r>
              <a:rPr lang="en-US" dirty="0">
                <a:solidFill>
                  <a:srgbClr val="FF0000"/>
                </a:solidFill>
              </a:rPr>
              <a:t>Prohibited: Cost-Plus-Percentage-of-Cost</a:t>
            </a:r>
          </a:p>
          <a:p>
            <a:r>
              <a:rPr lang="en-US" dirty="0"/>
              <a:t>Incentives Used:</a:t>
            </a:r>
          </a:p>
          <a:p>
            <a:pPr lvl="1"/>
            <a:r>
              <a:rPr lang="en-US" dirty="0"/>
              <a:t>Cost Incentives</a:t>
            </a:r>
          </a:p>
          <a:p>
            <a:pPr lvl="1"/>
            <a:r>
              <a:rPr lang="en-US" dirty="0"/>
              <a:t>Performance Incentives</a:t>
            </a:r>
          </a:p>
          <a:p>
            <a:pPr lvl="1"/>
            <a:r>
              <a:rPr lang="en-US" dirty="0"/>
              <a:t>Delivery Incentives</a:t>
            </a:r>
          </a:p>
          <a:p>
            <a:pPr lvl="1"/>
            <a:r>
              <a:rPr lang="en-US" dirty="0"/>
              <a:t>Multiple Incentives</a:t>
            </a:r>
          </a:p>
          <a:p>
            <a:endParaRPr lang="en-US" dirty="0"/>
          </a:p>
        </p:txBody>
      </p:sp>
    </p:spTree>
    <p:extLst>
      <p:ext uri="{BB962C8B-B14F-4D97-AF65-F5344CB8AC3E}">
        <p14:creationId xmlns:p14="http://schemas.microsoft.com/office/powerpoint/2010/main" val="184342610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vert="horz" lIns="91440" tIns="45720" rIns="91440" bIns="45720" rtlCol="0" anchor="b">
            <a:normAutofit fontScale="90000"/>
          </a:bodyPr>
          <a:lstStyle/>
          <a:p>
            <a:r>
              <a:rPr lang="en-US" dirty="0"/>
              <a:t>Selecting Contract Types</a:t>
            </a:r>
          </a:p>
        </p:txBody>
      </p:sp>
      <p:sp>
        <p:nvSpPr>
          <p:cNvPr id="5" name="Content Placeholder 4"/>
          <p:cNvSpPr>
            <a:spLocks noGrp="1"/>
          </p:cNvSpPr>
          <p:nvPr>
            <p:ph sz="quarter" idx="11"/>
          </p:nvPr>
        </p:nvSpPr>
        <p:spPr>
          <a:xfrm>
            <a:off x="298450" y="914400"/>
            <a:ext cx="8540750" cy="5334000"/>
          </a:xfrm>
        </p:spPr>
        <p:txBody>
          <a:bodyPr/>
          <a:lstStyle/>
          <a:p>
            <a:endParaRPr lang="en-US" dirty="0"/>
          </a:p>
          <a:p>
            <a:endParaRPr lang="en-US" dirty="0"/>
          </a:p>
          <a:p>
            <a:r>
              <a:rPr lang="en-US" dirty="0"/>
              <a:t>Degree and Timing of </a:t>
            </a:r>
            <a:br>
              <a:rPr lang="en-US" dirty="0"/>
            </a:br>
            <a:r>
              <a:rPr lang="en-US" dirty="0"/>
              <a:t>Contractor Responsibility</a:t>
            </a:r>
          </a:p>
          <a:p>
            <a:endParaRPr lang="en-US" dirty="0"/>
          </a:p>
          <a:p>
            <a:pPr marL="0" indent="0">
              <a:buNone/>
            </a:pPr>
            <a:br>
              <a:rPr lang="en-US" dirty="0"/>
            </a:br>
            <a:endParaRPr lang="en-US" dirty="0"/>
          </a:p>
          <a:p>
            <a:r>
              <a:rPr lang="en-US" dirty="0"/>
              <a:t>Amount and Nature of </a:t>
            </a:r>
            <a:br>
              <a:rPr lang="en-US" dirty="0"/>
            </a:br>
            <a:r>
              <a:rPr lang="en-US" dirty="0"/>
              <a:t>Profit Incentive Encouraging </a:t>
            </a:r>
            <a:br>
              <a:rPr lang="en-US" dirty="0"/>
            </a:br>
            <a:r>
              <a:rPr lang="en-US" dirty="0"/>
              <a:t>Contractor to Achieve Goal</a:t>
            </a:r>
          </a:p>
        </p:txBody>
      </p:sp>
      <p:sp>
        <p:nvSpPr>
          <p:cNvPr id="9" name="Text Box 5"/>
          <p:cNvSpPr txBox="1">
            <a:spLocks noChangeArrowheads="1"/>
          </p:cNvSpPr>
          <p:nvPr/>
        </p:nvSpPr>
        <p:spPr bwMode="auto">
          <a:xfrm>
            <a:off x="5984575" y="1968668"/>
            <a:ext cx="1996399" cy="503974"/>
          </a:xfrm>
          <a:prstGeom prst="rect">
            <a:avLst/>
          </a:prstGeom>
          <a:solidFill>
            <a:schemeClr val="tx2">
              <a:lumMod val="60000"/>
              <a:lumOff val="40000"/>
            </a:schemeClr>
          </a:solidFill>
          <a:ln w="9525">
            <a:noFill/>
            <a:miter lim="800000"/>
            <a:headEnd/>
            <a:tailEnd/>
          </a:ln>
          <a:effectLst/>
        </p:spPr>
        <p:txBody>
          <a:bodyPr>
            <a:spAutoFit/>
          </a:bodyPr>
          <a:lstStyle/>
          <a:p>
            <a:pPr algn="ctr" defTabSz="996696">
              <a:spcBef>
                <a:spcPct val="50000"/>
              </a:spcBef>
            </a:pPr>
            <a:r>
              <a:rPr lang="en-US" sz="2616" kern="1200" dirty="0">
                <a:solidFill>
                  <a:schemeClr val="bg1"/>
                </a:solidFill>
                <a:latin typeface="+mj-lt"/>
                <a:ea typeface="+mn-ea"/>
                <a:cs typeface="+mn-cs"/>
              </a:rPr>
              <a:t>Risk</a:t>
            </a:r>
            <a:endParaRPr lang="en-US" sz="2000" dirty="0">
              <a:solidFill>
                <a:schemeClr val="bg1"/>
              </a:solidFill>
              <a:latin typeface="+mj-lt"/>
            </a:endParaRPr>
          </a:p>
        </p:txBody>
      </p:sp>
      <p:sp>
        <p:nvSpPr>
          <p:cNvPr id="12" name="AutoShape 4"/>
          <p:cNvSpPr>
            <a:spLocks/>
          </p:cNvSpPr>
          <p:nvPr/>
        </p:nvSpPr>
        <p:spPr bwMode="auto">
          <a:xfrm>
            <a:off x="5150380" y="1472629"/>
            <a:ext cx="332733" cy="1330933"/>
          </a:xfrm>
          <a:prstGeom prst="rightBrace">
            <a:avLst>
              <a:gd name="adj1" fmla="val 33333"/>
              <a:gd name="adj2" fmla="val 50000"/>
            </a:avLst>
          </a:prstGeom>
          <a:noFill/>
          <a:ln w="38100">
            <a:solidFill>
              <a:schemeClr val="tx2"/>
            </a:solidFill>
            <a:round/>
            <a:headEnd/>
            <a:tailEnd/>
          </a:ln>
          <a:effectLst/>
        </p:spPr>
        <p:txBody>
          <a:bodyPr wrap="none" anchor="ctr"/>
          <a:lstStyle/>
          <a:p>
            <a:endParaRPr lang="en-US"/>
          </a:p>
        </p:txBody>
      </p:sp>
      <p:sp>
        <p:nvSpPr>
          <p:cNvPr id="7" name="Text Box 7">
            <a:extLst>
              <a:ext uri="{FF2B5EF4-FFF2-40B4-BE49-F238E27FC236}">
                <a16:creationId xmlns:a16="http://schemas.microsoft.com/office/drawing/2014/main" id="{03F95AE0-7553-6D8A-A17A-CDEEF068E8B6}"/>
              </a:ext>
            </a:extLst>
          </p:cNvPr>
          <p:cNvSpPr txBox="1">
            <a:spLocks noChangeArrowheads="1"/>
          </p:cNvSpPr>
          <p:nvPr/>
        </p:nvSpPr>
        <p:spPr bwMode="auto">
          <a:xfrm>
            <a:off x="5970720" y="3773987"/>
            <a:ext cx="1996399" cy="503974"/>
          </a:xfrm>
          <a:prstGeom prst="rect">
            <a:avLst/>
          </a:prstGeom>
          <a:solidFill>
            <a:schemeClr val="tx2">
              <a:lumMod val="60000"/>
              <a:lumOff val="40000"/>
            </a:schemeClr>
          </a:solidFill>
          <a:ln w="9525">
            <a:noFill/>
            <a:miter lim="800000"/>
            <a:headEnd/>
            <a:tailEnd/>
          </a:ln>
          <a:effectLst/>
        </p:spPr>
        <p:txBody>
          <a:bodyPr>
            <a:spAutoFit/>
          </a:bodyPr>
          <a:lstStyle/>
          <a:p>
            <a:pPr algn="ctr" defTabSz="996696">
              <a:spcBef>
                <a:spcPct val="50000"/>
              </a:spcBef>
            </a:pPr>
            <a:r>
              <a:rPr lang="en-US" sz="2616" kern="1200" dirty="0">
                <a:solidFill>
                  <a:schemeClr val="bg1"/>
                </a:solidFill>
                <a:latin typeface="+mj-lt"/>
                <a:ea typeface="+mn-ea"/>
                <a:cs typeface="+mn-cs"/>
              </a:rPr>
              <a:t>Reward</a:t>
            </a:r>
            <a:endParaRPr lang="en-US" sz="2400" dirty="0">
              <a:solidFill>
                <a:schemeClr val="bg1"/>
              </a:solidFill>
              <a:latin typeface="+mj-lt"/>
            </a:endParaRPr>
          </a:p>
        </p:txBody>
      </p:sp>
      <p:sp>
        <p:nvSpPr>
          <p:cNvPr id="8" name="AutoShape 4">
            <a:extLst>
              <a:ext uri="{FF2B5EF4-FFF2-40B4-BE49-F238E27FC236}">
                <a16:creationId xmlns:a16="http://schemas.microsoft.com/office/drawing/2014/main" id="{D08748AB-7DC1-2E82-BF1A-27635FCF441D}"/>
              </a:ext>
            </a:extLst>
          </p:cNvPr>
          <p:cNvSpPr>
            <a:spLocks/>
          </p:cNvSpPr>
          <p:nvPr/>
        </p:nvSpPr>
        <p:spPr bwMode="auto">
          <a:xfrm>
            <a:off x="5133333" y="3438616"/>
            <a:ext cx="332733" cy="1330933"/>
          </a:xfrm>
          <a:prstGeom prst="rightBrace">
            <a:avLst>
              <a:gd name="adj1" fmla="val 33333"/>
              <a:gd name="adj2" fmla="val 50000"/>
            </a:avLst>
          </a:prstGeom>
          <a:noFill/>
          <a:ln w="38100">
            <a:solidFill>
              <a:schemeClr val="tx2"/>
            </a:solidFill>
            <a:round/>
            <a:headEnd/>
            <a:tailEnd/>
          </a:ln>
          <a:effectLst/>
        </p:spPr>
        <p:txBody>
          <a:bodyPr wrap="none" anchor="ctr"/>
          <a:lstStyle/>
          <a:p>
            <a:endParaRPr lang="en-US"/>
          </a:p>
        </p:txBody>
      </p:sp>
    </p:spTree>
    <p:extLst>
      <p:ext uri="{BB962C8B-B14F-4D97-AF65-F5344CB8AC3E}">
        <p14:creationId xmlns:p14="http://schemas.microsoft.com/office/powerpoint/2010/main" val="87481215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Cost Plus Award Fee (CPAF)</a:t>
            </a:r>
          </a:p>
        </p:txBody>
      </p:sp>
      <p:sp>
        <p:nvSpPr>
          <p:cNvPr id="3" name="Content Placeholder 2"/>
          <p:cNvSpPr>
            <a:spLocks noGrp="1"/>
          </p:cNvSpPr>
          <p:nvPr>
            <p:ph sz="quarter" idx="11"/>
          </p:nvPr>
        </p:nvSpPr>
        <p:spPr>
          <a:xfrm>
            <a:off x="298450" y="914400"/>
            <a:ext cx="8540750" cy="5334000"/>
          </a:xfrm>
        </p:spPr>
        <p:txBody>
          <a:bodyPr>
            <a:normAutofit/>
          </a:bodyPr>
          <a:lstStyle/>
          <a:p>
            <a:pPr marL="0" indent="0" algn="ctr">
              <a:buNone/>
            </a:pPr>
            <a:r>
              <a:rPr lang="en-US" dirty="0"/>
              <a:t>“The cost-plus-award-fee is suitable for use when…the likelihood of </a:t>
            </a:r>
            <a:r>
              <a:rPr lang="en-US" dirty="0">
                <a:solidFill>
                  <a:schemeClr val="accent1"/>
                </a:solidFill>
              </a:rPr>
              <a:t>meeting acquisition objectives </a:t>
            </a:r>
            <a:r>
              <a:rPr lang="en-US" dirty="0"/>
              <a:t>will be enhanced by using a contract that effectively </a:t>
            </a:r>
            <a:r>
              <a:rPr lang="en-US" dirty="0">
                <a:solidFill>
                  <a:schemeClr val="accent1"/>
                </a:solidFill>
              </a:rPr>
              <a:t>motivated</a:t>
            </a:r>
            <a:r>
              <a:rPr lang="en-US" dirty="0"/>
              <a:t> the contractor toward </a:t>
            </a:r>
            <a:r>
              <a:rPr lang="en-US" dirty="0">
                <a:solidFill>
                  <a:schemeClr val="accent1"/>
                </a:solidFill>
              </a:rPr>
              <a:t>exceptional</a:t>
            </a:r>
            <a:r>
              <a:rPr lang="en-US" dirty="0"/>
              <a:t> performance and provides the Government with the flexibility to </a:t>
            </a:r>
            <a:r>
              <a:rPr lang="en-US" dirty="0">
                <a:solidFill>
                  <a:schemeClr val="accent1"/>
                </a:solidFill>
              </a:rPr>
              <a:t>evaluate</a:t>
            </a:r>
            <a:r>
              <a:rPr lang="en-US" dirty="0"/>
              <a:t> both actual performance and the conditions under which it was achieved.</a:t>
            </a:r>
          </a:p>
          <a:p>
            <a:endParaRPr lang="en-US" dirty="0"/>
          </a:p>
          <a:p>
            <a:r>
              <a:rPr lang="en-US" dirty="0"/>
              <a:t>Cost reimbursement with base reimbursement</a:t>
            </a:r>
          </a:p>
          <a:p>
            <a:r>
              <a:rPr lang="en-US" dirty="0"/>
              <a:t>Award fee earned in whole or part by performance</a:t>
            </a:r>
          </a:p>
          <a:p>
            <a:pPr lvl="1"/>
            <a:r>
              <a:rPr lang="en-US" dirty="0"/>
              <a:t>Government unilaterally determines criteria for award fee </a:t>
            </a:r>
          </a:p>
          <a:p>
            <a:pPr lvl="1"/>
            <a:r>
              <a:rPr lang="en-US" dirty="0"/>
              <a:t>Fee paid by Government judgment based on contract criteria</a:t>
            </a:r>
          </a:p>
          <a:p>
            <a:r>
              <a:rPr lang="en-US" dirty="0"/>
              <a:t>Fee should be sufficient to motivate excellence </a:t>
            </a:r>
          </a:p>
          <a:p>
            <a:pPr lvl="1"/>
            <a:r>
              <a:rPr lang="en-US" dirty="0"/>
              <a:t>Quality, Timeliness, Technical Ingenuity</a:t>
            </a:r>
          </a:p>
          <a:p>
            <a:pPr lvl="1"/>
            <a:r>
              <a:rPr lang="en-US" dirty="0"/>
              <a:t>Cost-Effective Management</a:t>
            </a:r>
          </a:p>
        </p:txBody>
      </p:sp>
    </p:spTree>
    <p:extLst>
      <p:ext uri="{BB962C8B-B14F-4D97-AF65-F5344CB8AC3E}">
        <p14:creationId xmlns:p14="http://schemas.microsoft.com/office/powerpoint/2010/main" val="1472647575"/>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Cost Plus Award Fee (CPAF)</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Base Fee = What the contractor receives even at $0 award fee </a:t>
            </a:r>
          </a:p>
          <a:p>
            <a:r>
              <a:rPr lang="en-US" dirty="0"/>
              <a:t>Award Fee = Extra earned for performance of evaluation factors</a:t>
            </a:r>
          </a:p>
          <a:p>
            <a:r>
              <a:rPr lang="en-US" dirty="0"/>
              <a:t>Award Fee Plan = “Living Document” </a:t>
            </a:r>
          </a:p>
          <a:p>
            <a:r>
              <a:rPr lang="en-US" dirty="0"/>
              <a:t>Award Fee Board = Management team which evaluates factors</a:t>
            </a:r>
          </a:p>
          <a:p>
            <a:r>
              <a:rPr lang="en-US" dirty="0"/>
              <a:t>Fee Determining Official = Final Decision </a:t>
            </a:r>
          </a:p>
        </p:txBody>
      </p:sp>
    </p:spTree>
    <p:extLst>
      <p:ext uri="{BB962C8B-B14F-4D97-AF65-F5344CB8AC3E}">
        <p14:creationId xmlns:p14="http://schemas.microsoft.com/office/powerpoint/2010/main" val="2846827409"/>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Cost Plus Fixed Fee (CPFF)</a:t>
            </a:r>
          </a:p>
        </p:txBody>
      </p:sp>
      <p:sp>
        <p:nvSpPr>
          <p:cNvPr id="3" name="Content Placeholder 2"/>
          <p:cNvSpPr>
            <a:spLocks noGrp="1"/>
          </p:cNvSpPr>
          <p:nvPr>
            <p:ph sz="quarter" idx="11"/>
          </p:nvPr>
        </p:nvSpPr>
        <p:spPr>
          <a:xfrm>
            <a:off x="298450" y="914400"/>
            <a:ext cx="8540750" cy="5334000"/>
          </a:xfrm>
        </p:spPr>
        <p:txBody>
          <a:bodyPr>
            <a:normAutofit/>
          </a:bodyPr>
          <a:lstStyle/>
          <a:p>
            <a:pPr marL="0" indent="0" algn="ctr">
              <a:buNone/>
            </a:pPr>
            <a:r>
              <a:rPr lang="en-US" dirty="0"/>
              <a:t>“The contract is for the performance of </a:t>
            </a:r>
            <a:r>
              <a:rPr lang="en-US" dirty="0">
                <a:solidFill>
                  <a:schemeClr val="accent1"/>
                </a:solidFill>
              </a:rPr>
              <a:t>research</a:t>
            </a:r>
            <a:r>
              <a:rPr lang="en-US" dirty="0"/>
              <a:t> or preliminary exploration or study, and the level of effort required is unknown; or the contract is for </a:t>
            </a:r>
            <a:r>
              <a:rPr lang="en-US" dirty="0">
                <a:solidFill>
                  <a:schemeClr val="accent1"/>
                </a:solidFill>
              </a:rPr>
              <a:t>development</a:t>
            </a:r>
            <a:r>
              <a:rPr lang="en-US" dirty="0"/>
              <a:t> and </a:t>
            </a:r>
            <a:r>
              <a:rPr lang="en-US" dirty="0">
                <a:solidFill>
                  <a:schemeClr val="accent1"/>
                </a:solidFill>
              </a:rPr>
              <a:t>test</a:t>
            </a:r>
            <a:r>
              <a:rPr lang="en-US" dirty="0"/>
              <a:t>, and using a cost-plus-incentive-fee is not practical… normally should </a:t>
            </a:r>
            <a:r>
              <a:rPr lang="en-US" dirty="0">
                <a:solidFill>
                  <a:schemeClr val="accent1"/>
                </a:solidFill>
              </a:rPr>
              <a:t>not</a:t>
            </a:r>
            <a:r>
              <a:rPr lang="en-US" dirty="0"/>
              <a:t> </a:t>
            </a:r>
            <a:r>
              <a:rPr lang="en-US" dirty="0">
                <a:solidFill>
                  <a:schemeClr val="accent1"/>
                </a:solidFill>
              </a:rPr>
              <a:t>be</a:t>
            </a:r>
            <a:r>
              <a:rPr lang="en-US" dirty="0"/>
              <a:t> </a:t>
            </a:r>
            <a:r>
              <a:rPr lang="en-US" dirty="0">
                <a:solidFill>
                  <a:schemeClr val="accent1"/>
                </a:solidFill>
              </a:rPr>
              <a:t>used</a:t>
            </a:r>
            <a:r>
              <a:rPr lang="en-US" dirty="0"/>
              <a:t> in development of major systems.”</a:t>
            </a:r>
          </a:p>
          <a:p>
            <a:endParaRPr lang="en-US" dirty="0"/>
          </a:p>
          <a:p>
            <a:r>
              <a:rPr lang="en-US" dirty="0"/>
              <a:t>Payment of negotiated fee fixed </a:t>
            </a:r>
          </a:p>
          <a:p>
            <a:pPr lvl="1"/>
            <a:r>
              <a:rPr lang="en-US" dirty="0"/>
              <a:t>Statutory fee limitations apply (FAR 15.404-4(c)(4))</a:t>
            </a:r>
          </a:p>
          <a:p>
            <a:r>
              <a:rPr lang="en-US" dirty="0"/>
              <a:t>Fee may be adjusted as a result of contract changes</a:t>
            </a:r>
          </a:p>
          <a:p>
            <a:r>
              <a:rPr lang="en-US" dirty="0"/>
              <a:t>Permits contracting efforts where contractors may otherwise be at too great a risk</a:t>
            </a:r>
          </a:p>
          <a:p>
            <a:r>
              <a:rPr lang="en-US" dirty="0"/>
              <a:t>Contractor has minimal incentive to control costs</a:t>
            </a:r>
          </a:p>
          <a:p>
            <a:r>
              <a:rPr lang="en-US" dirty="0"/>
              <a:t>Not used once preliminary studies indicate achievable results</a:t>
            </a:r>
          </a:p>
        </p:txBody>
      </p:sp>
    </p:spTree>
    <p:extLst>
      <p:ext uri="{BB962C8B-B14F-4D97-AF65-F5344CB8AC3E}">
        <p14:creationId xmlns:p14="http://schemas.microsoft.com/office/powerpoint/2010/main" val="2754888780"/>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Cost Plus Incentive Fee (CPIF)</a:t>
            </a:r>
          </a:p>
        </p:txBody>
      </p:sp>
      <p:sp>
        <p:nvSpPr>
          <p:cNvPr id="3" name="Content Placeholder 2"/>
          <p:cNvSpPr>
            <a:spLocks noGrp="1"/>
          </p:cNvSpPr>
          <p:nvPr>
            <p:ph sz="quarter" idx="11"/>
          </p:nvPr>
        </p:nvSpPr>
        <p:spPr>
          <a:xfrm>
            <a:off x="298450" y="914400"/>
            <a:ext cx="8540750" cy="5334000"/>
          </a:xfrm>
        </p:spPr>
        <p:txBody>
          <a:bodyPr>
            <a:normAutofit/>
          </a:bodyPr>
          <a:lstStyle/>
          <a:p>
            <a:pPr marL="0" indent="0" algn="ctr">
              <a:buNone/>
            </a:pPr>
            <a:r>
              <a:rPr lang="en-US" dirty="0"/>
              <a:t>“Appropriate for services or development and test programs when…cost reimbursement contract is necessary; and a target cost and a fee adjustment formula can be negotiated that are likely to </a:t>
            </a:r>
            <a:r>
              <a:rPr lang="en-US" dirty="0">
                <a:solidFill>
                  <a:schemeClr val="accent1"/>
                </a:solidFill>
              </a:rPr>
              <a:t>motivate the contractor </a:t>
            </a:r>
            <a:r>
              <a:rPr lang="en-US" dirty="0"/>
              <a:t>to manage effectively.”</a:t>
            </a:r>
          </a:p>
          <a:p>
            <a:endParaRPr lang="en-US" dirty="0"/>
          </a:p>
          <a:p>
            <a:r>
              <a:rPr lang="en-US" dirty="0"/>
              <a:t>Initially negotiated fee adjusted later by formula</a:t>
            </a:r>
          </a:p>
          <a:p>
            <a:r>
              <a:rPr lang="en-US" dirty="0"/>
              <a:t>Fee Adjustment Formula based on </a:t>
            </a:r>
          </a:p>
          <a:p>
            <a:pPr lvl="1"/>
            <a:r>
              <a:rPr lang="en-US" dirty="0"/>
              <a:t>	Total allowable costs vs. Total target costs</a:t>
            </a:r>
          </a:p>
          <a:p>
            <a:r>
              <a:rPr lang="en-US" dirty="0"/>
              <a:t>Specifies target cost, target fee and min &amp; max fees</a:t>
            </a:r>
          </a:p>
          <a:p>
            <a:r>
              <a:rPr lang="en-US" dirty="0"/>
              <a:t>If Total allowable &lt; Total target, then Fee Increases</a:t>
            </a:r>
          </a:p>
          <a:p>
            <a:r>
              <a:rPr lang="en-US" dirty="0"/>
              <a:t>If Total Allowable &gt; Total target, then Fee Decreases</a:t>
            </a:r>
          </a:p>
        </p:txBody>
      </p:sp>
    </p:spTree>
    <p:extLst>
      <p:ext uri="{BB962C8B-B14F-4D97-AF65-F5344CB8AC3E}">
        <p14:creationId xmlns:p14="http://schemas.microsoft.com/office/powerpoint/2010/main" val="237083266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Cost Plus Incentive Fee (CPIF)</a:t>
            </a:r>
          </a:p>
        </p:txBody>
      </p:sp>
      <p:pic>
        <p:nvPicPr>
          <p:cNvPr id="4" name="Content Placeholder 3"/>
          <p:cNvPicPr>
            <a:picLocks noGrp="1" noChangeAspect="1"/>
          </p:cNvPicPr>
          <p:nvPr>
            <p:ph sz="quarter" idx="11"/>
          </p:nvPr>
        </p:nvPicPr>
        <p:blipFill>
          <a:blip r:embed="rId3"/>
          <a:stretch>
            <a:fillRect/>
          </a:stretch>
        </p:blipFill>
        <p:spPr>
          <a:xfrm>
            <a:off x="1154112" y="1824037"/>
            <a:ext cx="6829425" cy="3514725"/>
          </a:xfrm>
        </p:spPr>
      </p:pic>
    </p:spTree>
    <p:extLst>
      <p:ext uri="{BB962C8B-B14F-4D97-AF65-F5344CB8AC3E}">
        <p14:creationId xmlns:p14="http://schemas.microsoft.com/office/powerpoint/2010/main" val="190269669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Cost Plus Incentive Fee (CPIF)</a:t>
            </a:r>
          </a:p>
        </p:txBody>
      </p:sp>
      <p:sp>
        <p:nvSpPr>
          <p:cNvPr id="12" name="Content Placeholder 11">
            <a:extLst>
              <a:ext uri="{FF2B5EF4-FFF2-40B4-BE49-F238E27FC236}">
                <a16:creationId xmlns:a16="http://schemas.microsoft.com/office/drawing/2014/main" id="{81F2E29F-0434-81BF-4C94-646322E5FA70}"/>
              </a:ext>
            </a:extLst>
          </p:cNvPr>
          <p:cNvSpPr>
            <a:spLocks noGrp="1"/>
          </p:cNvSpPr>
          <p:nvPr>
            <p:ph sz="quarter" idx="11"/>
          </p:nvPr>
        </p:nvSpPr>
        <p:spPr/>
        <p:txBody>
          <a:bodyPr/>
          <a:lstStyle/>
          <a:p>
            <a:pPr marL="0" indent="0">
              <a:buNone/>
            </a:pPr>
            <a:endParaRPr lang="en-US" dirty="0"/>
          </a:p>
        </p:txBody>
      </p:sp>
      <p:pic>
        <p:nvPicPr>
          <p:cNvPr id="5" name="Picture 4"/>
          <p:cNvPicPr>
            <a:picLocks noChangeAspect="1"/>
          </p:cNvPicPr>
          <p:nvPr/>
        </p:nvPicPr>
        <p:blipFill>
          <a:blip r:embed="rId3"/>
          <a:stretch>
            <a:fillRect/>
          </a:stretch>
        </p:blipFill>
        <p:spPr>
          <a:xfrm>
            <a:off x="454514" y="1263721"/>
            <a:ext cx="8234973" cy="4730553"/>
          </a:xfrm>
          <a:prstGeom prst="rect">
            <a:avLst/>
          </a:prstGeom>
        </p:spPr>
      </p:pic>
      <p:sp>
        <p:nvSpPr>
          <p:cNvPr id="6" name="TextBox 5"/>
          <p:cNvSpPr txBox="1"/>
          <p:nvPr/>
        </p:nvSpPr>
        <p:spPr>
          <a:xfrm>
            <a:off x="3863083" y="1407561"/>
            <a:ext cx="2003461" cy="369332"/>
          </a:xfrm>
          <a:prstGeom prst="rect">
            <a:avLst/>
          </a:prstGeom>
          <a:noFill/>
        </p:spPr>
        <p:txBody>
          <a:bodyPr wrap="square" rtlCol="0">
            <a:spAutoFit/>
          </a:bodyPr>
          <a:lstStyle/>
          <a:p>
            <a:r>
              <a:rPr lang="en-US" dirty="0">
                <a:solidFill>
                  <a:schemeClr val="accent1"/>
                </a:solidFill>
              </a:rPr>
              <a:t>0/100 Share Line</a:t>
            </a:r>
          </a:p>
        </p:txBody>
      </p:sp>
      <p:sp>
        <p:nvSpPr>
          <p:cNvPr id="7" name="TextBox 6"/>
          <p:cNvSpPr txBox="1"/>
          <p:nvPr/>
        </p:nvSpPr>
        <p:spPr>
          <a:xfrm>
            <a:off x="7864200" y="4703581"/>
            <a:ext cx="583814" cy="369332"/>
          </a:xfrm>
          <a:prstGeom prst="rect">
            <a:avLst/>
          </a:prstGeom>
          <a:noFill/>
        </p:spPr>
        <p:txBody>
          <a:bodyPr wrap="none" rtlCol="0">
            <a:spAutoFit/>
          </a:bodyPr>
          <a:lstStyle/>
          <a:p>
            <a:r>
              <a:rPr lang="en-US" dirty="0">
                <a:solidFill>
                  <a:schemeClr val="accent1"/>
                </a:solidFill>
              </a:rPr>
              <a:t>Loss</a:t>
            </a:r>
          </a:p>
        </p:txBody>
      </p:sp>
      <p:sp>
        <p:nvSpPr>
          <p:cNvPr id="8" name="TextBox 7"/>
          <p:cNvSpPr txBox="1"/>
          <p:nvPr/>
        </p:nvSpPr>
        <p:spPr>
          <a:xfrm>
            <a:off x="2524568" y="3793117"/>
            <a:ext cx="2003461" cy="369332"/>
          </a:xfrm>
          <a:prstGeom prst="rect">
            <a:avLst/>
          </a:prstGeom>
          <a:noFill/>
        </p:spPr>
        <p:txBody>
          <a:bodyPr wrap="square" rtlCol="0">
            <a:spAutoFit/>
          </a:bodyPr>
          <a:lstStyle/>
          <a:p>
            <a:r>
              <a:rPr lang="en-US" dirty="0">
                <a:solidFill>
                  <a:schemeClr val="accent1"/>
                </a:solidFill>
              </a:rPr>
              <a:t>85/15 Share Line</a:t>
            </a:r>
          </a:p>
        </p:txBody>
      </p:sp>
      <p:sp>
        <p:nvSpPr>
          <p:cNvPr id="9" name="TextBox 8"/>
          <p:cNvSpPr txBox="1"/>
          <p:nvPr/>
        </p:nvSpPr>
        <p:spPr>
          <a:xfrm>
            <a:off x="2840804" y="1874873"/>
            <a:ext cx="2003461" cy="369332"/>
          </a:xfrm>
          <a:prstGeom prst="rect">
            <a:avLst/>
          </a:prstGeom>
          <a:noFill/>
        </p:spPr>
        <p:txBody>
          <a:bodyPr wrap="square" rtlCol="0">
            <a:spAutoFit/>
          </a:bodyPr>
          <a:lstStyle/>
          <a:p>
            <a:r>
              <a:rPr lang="en-US" dirty="0">
                <a:solidFill>
                  <a:schemeClr val="accent1"/>
                </a:solidFill>
              </a:rPr>
              <a:t>Maximum Fee</a:t>
            </a:r>
          </a:p>
        </p:txBody>
      </p:sp>
      <p:sp>
        <p:nvSpPr>
          <p:cNvPr id="10" name="TextBox 9"/>
          <p:cNvSpPr txBox="1"/>
          <p:nvPr/>
        </p:nvSpPr>
        <p:spPr>
          <a:xfrm>
            <a:off x="4680430" y="2720433"/>
            <a:ext cx="898438" cy="369332"/>
          </a:xfrm>
          <a:prstGeom prst="rect">
            <a:avLst/>
          </a:prstGeom>
          <a:noFill/>
        </p:spPr>
        <p:txBody>
          <a:bodyPr wrap="square" rtlCol="0">
            <a:spAutoFit/>
          </a:bodyPr>
          <a:lstStyle/>
          <a:p>
            <a:r>
              <a:rPr lang="en-US" dirty="0">
                <a:solidFill>
                  <a:schemeClr val="accent1"/>
                </a:solidFill>
              </a:rPr>
              <a:t>Target</a:t>
            </a:r>
          </a:p>
        </p:txBody>
      </p:sp>
      <p:sp>
        <p:nvSpPr>
          <p:cNvPr id="11" name="TextBox 10"/>
          <p:cNvSpPr txBox="1"/>
          <p:nvPr/>
        </p:nvSpPr>
        <p:spPr>
          <a:xfrm>
            <a:off x="4441862" y="4334249"/>
            <a:ext cx="1619892" cy="369332"/>
          </a:xfrm>
          <a:prstGeom prst="rect">
            <a:avLst/>
          </a:prstGeom>
          <a:noFill/>
        </p:spPr>
        <p:txBody>
          <a:bodyPr wrap="square" rtlCol="0">
            <a:spAutoFit/>
          </a:bodyPr>
          <a:lstStyle/>
          <a:p>
            <a:r>
              <a:rPr lang="en-US" dirty="0">
                <a:solidFill>
                  <a:schemeClr val="accent1"/>
                </a:solidFill>
              </a:rPr>
              <a:t>Minimum Fee</a:t>
            </a:r>
          </a:p>
        </p:txBody>
      </p:sp>
    </p:spTree>
    <p:extLst>
      <p:ext uri="{BB962C8B-B14F-4D97-AF65-F5344CB8AC3E}">
        <p14:creationId xmlns:p14="http://schemas.microsoft.com/office/powerpoint/2010/main" val="117000448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A9BBD9-188A-924A-B263-F48835BFC970}"/>
              </a:ext>
            </a:extLst>
          </p:cNvPr>
          <p:cNvSpPr>
            <a:spLocks noGrp="1"/>
          </p:cNvSpPr>
          <p:nvPr>
            <p:ph type="ctrTitle"/>
          </p:nvPr>
        </p:nvSpPr>
        <p:spPr>
          <a:xfrm>
            <a:off x="465629" y="1566208"/>
            <a:ext cx="4715074" cy="769441"/>
          </a:xfrm>
        </p:spPr>
        <p:txBody>
          <a:bodyPr/>
          <a:lstStyle/>
          <a:p>
            <a:r>
              <a:rPr lang="en-US" dirty="0"/>
              <a:t>Questions?</a:t>
            </a:r>
          </a:p>
        </p:txBody>
      </p:sp>
      <p:pic>
        <p:nvPicPr>
          <p:cNvPr id="7" name="Picture Placeholder 8">
            <a:extLst>
              <a:ext uri="{FF2B5EF4-FFF2-40B4-BE49-F238E27FC236}">
                <a16:creationId xmlns:a16="http://schemas.microsoft.com/office/drawing/2014/main" id="{0AB9EA57-34FC-06E6-8137-11F44E8AF9A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2011330" y="3780774"/>
            <a:ext cx="1798670" cy="1798670"/>
          </a:xfrm>
          <a:prstGeom prst="rect">
            <a:avLst/>
          </a:prstGeom>
        </p:spPr>
      </p:pic>
      <p:sp>
        <p:nvSpPr>
          <p:cNvPr id="8" name="Content Placeholder 6">
            <a:extLst>
              <a:ext uri="{FF2B5EF4-FFF2-40B4-BE49-F238E27FC236}">
                <a16:creationId xmlns:a16="http://schemas.microsoft.com/office/drawing/2014/main" id="{C51825FC-1F95-FC46-A14C-0D9FA4DB1A83}"/>
              </a:ext>
            </a:extLst>
          </p:cNvPr>
          <p:cNvSpPr txBox="1">
            <a:spLocks/>
          </p:cNvSpPr>
          <p:nvPr/>
        </p:nvSpPr>
        <p:spPr>
          <a:xfrm>
            <a:off x="1618203" y="6077842"/>
            <a:ext cx="2409926" cy="660007"/>
          </a:xfrm>
          <a:prstGeom prst="rect">
            <a:avLst/>
          </a:prstGeom>
        </p:spPr>
        <p:txBody>
          <a:bodyPr/>
          <a:lstStyle>
            <a:lvl1pPr marL="228600" indent="-228600" algn="l" defTabSz="914400" rtl="0" eaLnBrk="1" latinLnBrk="0" hangingPunct="1">
              <a:spcBef>
                <a:spcPts val="1200"/>
              </a:spcBef>
              <a:buClr>
                <a:schemeClr val="accent2"/>
              </a:buClr>
              <a:buFont typeface="Arial" panose="020B0604020202020204" pitchFamily="34" charset="0"/>
              <a:buChar char="•"/>
              <a:defRPr sz="2400" kern="1200">
                <a:solidFill>
                  <a:schemeClr val="tx1"/>
                </a:solidFill>
                <a:latin typeface="+mj-lt"/>
                <a:ea typeface="+mn-ea"/>
                <a:cs typeface="+mn-cs"/>
              </a:defRPr>
            </a:lvl1pPr>
            <a:lvl2pPr marL="742950" indent="-285750" algn="l" defTabSz="914400" rtl="0" eaLnBrk="1" latinLnBrk="0" hangingPunct="1">
              <a:spcBef>
                <a:spcPts val="900"/>
              </a:spcBef>
              <a:buClr>
                <a:schemeClr val="tx2"/>
              </a:buClr>
              <a:buSzPct val="110000"/>
              <a:buFont typeface="System Font Regular"/>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1800" kern="1200">
                <a:solidFill>
                  <a:schemeClr val="tx1"/>
                </a:solidFill>
                <a:latin typeface="+mj-lt"/>
                <a:ea typeface="+mn-ea"/>
                <a:cs typeface="+mn-cs"/>
              </a:defRPr>
            </a:lvl3pPr>
            <a:lvl4pPr marL="1600200" indent="-228600" algn="l" defTabSz="914400" rtl="0" eaLnBrk="1" latinLnBrk="0" hangingPunct="1">
              <a:spcBef>
                <a:spcPct val="20000"/>
              </a:spcBef>
              <a:buClr>
                <a:schemeClr val="tx2"/>
              </a:buClr>
              <a:buFont typeface="System Font Regular"/>
              <a:buChar char="–"/>
              <a:defRPr sz="1600" kern="1200">
                <a:solidFill>
                  <a:schemeClr val="tx1"/>
                </a:solidFill>
                <a:latin typeface="+mj-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16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US" sz="1200" dirty="0">
                <a:solidFill>
                  <a:schemeClr val="bg1"/>
                </a:solidFill>
              </a:rPr>
              <a:t>Associate</a:t>
            </a:r>
          </a:p>
          <a:p>
            <a:pPr marL="0" indent="0" algn="ctr">
              <a:spcBef>
                <a:spcPts val="0"/>
              </a:spcBef>
              <a:buNone/>
            </a:pPr>
            <a:r>
              <a:rPr lang="en-US" sz="1200" dirty="0">
                <a:solidFill>
                  <a:schemeClr val="bg1"/>
                </a:solidFill>
                <a:hlinkClick r:id="rId4">
                  <a:extLst>
                    <a:ext uri="{A12FA001-AC4F-418D-AE19-62706E023703}">
                      <ahyp:hlinkClr xmlns:ahyp="http://schemas.microsoft.com/office/drawing/2018/hyperlinkcolor" val="tx"/>
                    </a:ext>
                  </a:extLst>
                </a:hlinkClick>
              </a:rPr>
              <a:t>mbroder@jenner.com</a:t>
            </a:r>
            <a:endParaRPr lang="en-US" sz="1200" dirty="0">
              <a:solidFill>
                <a:schemeClr val="bg1"/>
              </a:solidFill>
            </a:endParaRPr>
          </a:p>
        </p:txBody>
      </p:sp>
      <p:sp>
        <p:nvSpPr>
          <p:cNvPr id="9" name="Text Placeholder 4">
            <a:extLst>
              <a:ext uri="{FF2B5EF4-FFF2-40B4-BE49-F238E27FC236}">
                <a16:creationId xmlns:a16="http://schemas.microsoft.com/office/drawing/2014/main" id="{7ED42593-045F-843C-35F2-331F54726F18}"/>
              </a:ext>
            </a:extLst>
          </p:cNvPr>
          <p:cNvSpPr txBox="1">
            <a:spLocks/>
          </p:cNvSpPr>
          <p:nvPr/>
        </p:nvSpPr>
        <p:spPr>
          <a:xfrm>
            <a:off x="1618203" y="5791200"/>
            <a:ext cx="2409926" cy="217885"/>
          </a:xfrm>
          <a:prstGeom prst="rect">
            <a:avLst/>
          </a:prstGeom>
        </p:spPr>
        <p:txBody>
          <a:bodyPr/>
          <a:lstStyle>
            <a:lvl1pPr marL="228600" indent="-228600" algn="l" defTabSz="914400" rtl="0" eaLnBrk="1" latinLnBrk="0" hangingPunct="1">
              <a:spcBef>
                <a:spcPts val="1200"/>
              </a:spcBef>
              <a:buClr>
                <a:schemeClr val="accent2"/>
              </a:buClr>
              <a:buFont typeface="Arial" panose="020B0604020202020204" pitchFamily="34" charset="0"/>
              <a:buChar char="•"/>
              <a:defRPr sz="2400" kern="1200">
                <a:solidFill>
                  <a:schemeClr val="tx1"/>
                </a:solidFill>
                <a:latin typeface="+mj-lt"/>
                <a:ea typeface="+mn-ea"/>
                <a:cs typeface="+mn-cs"/>
              </a:defRPr>
            </a:lvl1pPr>
            <a:lvl2pPr marL="742950" indent="-285750" algn="l" defTabSz="914400" rtl="0" eaLnBrk="1" latinLnBrk="0" hangingPunct="1">
              <a:spcBef>
                <a:spcPts val="900"/>
              </a:spcBef>
              <a:buClr>
                <a:schemeClr val="tx2"/>
              </a:buClr>
              <a:buSzPct val="110000"/>
              <a:buFont typeface="System Font Regular"/>
              <a:buChar char="–"/>
              <a:defRPr sz="2000" kern="1200">
                <a:solidFill>
                  <a:schemeClr val="tx1"/>
                </a:solidFill>
                <a:latin typeface="+mj-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1800" kern="1200">
                <a:solidFill>
                  <a:schemeClr val="tx1"/>
                </a:solidFill>
                <a:latin typeface="+mj-lt"/>
                <a:ea typeface="+mn-ea"/>
                <a:cs typeface="+mn-cs"/>
              </a:defRPr>
            </a:lvl3pPr>
            <a:lvl4pPr marL="1600200" indent="-228600" algn="l" defTabSz="914400" rtl="0" eaLnBrk="1" latinLnBrk="0" hangingPunct="1">
              <a:spcBef>
                <a:spcPct val="20000"/>
              </a:spcBef>
              <a:buClr>
                <a:schemeClr val="tx2"/>
              </a:buClr>
              <a:buFont typeface="System Font Regular"/>
              <a:buChar char="–"/>
              <a:defRPr sz="1600" kern="1200">
                <a:solidFill>
                  <a:schemeClr val="tx1"/>
                </a:solidFill>
                <a:latin typeface="+mj-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16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685800">
              <a:spcBef>
                <a:spcPts val="900"/>
              </a:spcBef>
              <a:buClr>
                <a:srgbClr val="007DC3"/>
              </a:buClr>
              <a:buNone/>
              <a:defRPr/>
            </a:pPr>
            <a:r>
              <a:rPr lang="en-US" sz="1500" b="1" dirty="0">
                <a:solidFill>
                  <a:schemeClr val="bg1"/>
                </a:solidFill>
                <a:latin typeface="Arial" panose="020B0604020202020204"/>
              </a:rPr>
              <a:t>Moshe Broder</a:t>
            </a:r>
          </a:p>
        </p:txBody>
      </p:sp>
    </p:spTree>
    <p:extLst>
      <p:ext uri="{BB962C8B-B14F-4D97-AF65-F5344CB8AC3E}">
        <p14:creationId xmlns:p14="http://schemas.microsoft.com/office/powerpoint/2010/main" val="171606881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Profile in Contract Risk</a:t>
            </a:r>
          </a:p>
        </p:txBody>
      </p:sp>
      <p:sp>
        <p:nvSpPr>
          <p:cNvPr id="3" name="Content Placeholder 2"/>
          <p:cNvSpPr>
            <a:spLocks noGrp="1"/>
          </p:cNvSpPr>
          <p:nvPr>
            <p:ph sz="quarter" idx="11"/>
          </p:nvPr>
        </p:nvSpPr>
        <p:spPr>
          <a:xfrm>
            <a:off x="298450" y="914400"/>
            <a:ext cx="8540750" cy="5334000"/>
          </a:xfrm>
        </p:spPr>
        <p:txBody>
          <a:bodyPr>
            <a:normAutofit/>
          </a:bodyPr>
          <a:lstStyle/>
          <a:p>
            <a:pPr marL="0" indent="0">
              <a:buNone/>
            </a:pPr>
            <a:r>
              <a:rPr lang="en-US" dirty="0"/>
              <a:t> </a:t>
            </a:r>
          </a:p>
          <a:p>
            <a:endParaRPr lang="en-US" dirty="0"/>
          </a:p>
        </p:txBody>
      </p:sp>
      <p:pic>
        <p:nvPicPr>
          <p:cNvPr id="6" name="Picture 5"/>
          <p:cNvPicPr>
            <a:picLocks noChangeAspect="1"/>
          </p:cNvPicPr>
          <p:nvPr/>
        </p:nvPicPr>
        <p:blipFill>
          <a:blip r:embed="rId3"/>
          <a:stretch>
            <a:fillRect/>
          </a:stretch>
        </p:blipFill>
        <p:spPr>
          <a:xfrm>
            <a:off x="254293" y="1453849"/>
            <a:ext cx="8633851" cy="4875890"/>
          </a:xfrm>
          <a:prstGeom prst="rect">
            <a:avLst/>
          </a:prstGeom>
        </p:spPr>
      </p:pic>
    </p:spTree>
    <p:extLst>
      <p:ext uri="{BB962C8B-B14F-4D97-AF65-F5344CB8AC3E}">
        <p14:creationId xmlns:p14="http://schemas.microsoft.com/office/powerpoint/2010/main" val="33351651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Cost Risk &amp; Contract Type</a:t>
            </a:r>
          </a:p>
        </p:txBody>
      </p:sp>
      <p:sp>
        <p:nvSpPr>
          <p:cNvPr id="7" name="Content Placeholder 6">
            <a:extLst>
              <a:ext uri="{FF2B5EF4-FFF2-40B4-BE49-F238E27FC236}">
                <a16:creationId xmlns:a16="http://schemas.microsoft.com/office/drawing/2014/main" id="{B8C6D40C-A4CD-BDAD-620A-959D507A4AF1}"/>
              </a:ext>
            </a:extLst>
          </p:cNvPr>
          <p:cNvSpPr>
            <a:spLocks noGrp="1"/>
          </p:cNvSpPr>
          <p:nvPr>
            <p:ph sz="quarter" idx="11"/>
          </p:nvPr>
        </p:nvSpPr>
        <p:spPr/>
        <p:txBody>
          <a:bodyPr/>
          <a:lstStyle/>
          <a:p>
            <a:pPr marL="0" indent="0">
              <a:buNone/>
            </a:pPr>
            <a:endParaRPr lang="en-US" dirty="0"/>
          </a:p>
        </p:txBody>
      </p:sp>
      <p:pic>
        <p:nvPicPr>
          <p:cNvPr id="6" name="Picture 5"/>
          <p:cNvPicPr>
            <a:picLocks noChangeAspect="1"/>
          </p:cNvPicPr>
          <p:nvPr/>
        </p:nvPicPr>
        <p:blipFill>
          <a:blip r:embed="rId3"/>
          <a:stretch>
            <a:fillRect/>
          </a:stretch>
        </p:blipFill>
        <p:spPr>
          <a:xfrm>
            <a:off x="685019" y="1454935"/>
            <a:ext cx="7638070" cy="4893758"/>
          </a:xfrm>
          <a:prstGeom prst="rect">
            <a:avLst/>
          </a:prstGeom>
        </p:spPr>
      </p:pic>
    </p:spTree>
    <p:extLst>
      <p:ext uri="{BB962C8B-B14F-4D97-AF65-F5344CB8AC3E}">
        <p14:creationId xmlns:p14="http://schemas.microsoft.com/office/powerpoint/2010/main" val="360471491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Contract Category Characteristics</a:t>
            </a:r>
          </a:p>
        </p:txBody>
      </p:sp>
      <p:graphicFrame>
        <p:nvGraphicFramePr>
          <p:cNvPr id="4" name="Content Placeholder 3"/>
          <p:cNvGraphicFramePr>
            <a:graphicFrameLocks noGrp="1"/>
          </p:cNvGraphicFramePr>
          <p:nvPr>
            <p:ph sz="quarter" idx="11"/>
            <p:extLst>
              <p:ext uri="{D42A27DB-BD31-4B8C-83A1-F6EECF244321}">
                <p14:modId xmlns:p14="http://schemas.microsoft.com/office/powerpoint/2010/main" val="2790623636"/>
              </p:ext>
            </p:extLst>
          </p:nvPr>
        </p:nvGraphicFramePr>
        <p:xfrm>
          <a:off x="298450" y="914400"/>
          <a:ext cx="8540748" cy="4044477"/>
        </p:xfrm>
        <a:graphic>
          <a:graphicData uri="http://schemas.openxmlformats.org/drawingml/2006/table">
            <a:tbl>
              <a:tblPr firstRow="1" bandRow="1">
                <a:tableStyleId>{5C22544A-7EE6-4342-B048-85BDC9FD1C3A}</a:tableStyleId>
              </a:tblPr>
              <a:tblGrid>
                <a:gridCol w="2713616">
                  <a:extLst>
                    <a:ext uri="{9D8B030D-6E8A-4147-A177-3AD203B41FA5}">
                      <a16:colId xmlns:a16="http://schemas.microsoft.com/office/drawing/2014/main" val="20000"/>
                    </a:ext>
                  </a:extLst>
                </a:gridCol>
                <a:gridCol w="2913566">
                  <a:extLst>
                    <a:ext uri="{9D8B030D-6E8A-4147-A177-3AD203B41FA5}">
                      <a16:colId xmlns:a16="http://schemas.microsoft.com/office/drawing/2014/main" val="20001"/>
                    </a:ext>
                  </a:extLst>
                </a:gridCol>
                <a:gridCol w="2913566">
                  <a:extLst>
                    <a:ext uri="{9D8B030D-6E8A-4147-A177-3AD203B41FA5}">
                      <a16:colId xmlns:a16="http://schemas.microsoft.com/office/drawing/2014/main" val="20002"/>
                    </a:ext>
                  </a:extLst>
                </a:gridCol>
              </a:tblGrid>
              <a:tr h="420756">
                <a:tc>
                  <a:txBody>
                    <a:bodyPr/>
                    <a:lstStyle/>
                    <a:p>
                      <a:endParaRPr lang="en-US" dirty="0"/>
                    </a:p>
                  </a:txBody>
                  <a:tcPr marL="82907" marR="82907" anchor="ctr"/>
                </a:tc>
                <a:tc>
                  <a:txBody>
                    <a:bodyPr/>
                    <a:lstStyle/>
                    <a:p>
                      <a:pPr algn="ctr"/>
                      <a:r>
                        <a:rPr lang="en-US" dirty="0"/>
                        <a:t>Fixed</a:t>
                      </a:r>
                      <a:r>
                        <a:rPr lang="en-US" baseline="0" dirty="0"/>
                        <a:t> Price</a:t>
                      </a:r>
                      <a:endParaRPr lang="en-US" dirty="0"/>
                    </a:p>
                  </a:txBody>
                  <a:tcPr marL="82907" marR="82907" anchor="ctr"/>
                </a:tc>
                <a:tc>
                  <a:txBody>
                    <a:bodyPr/>
                    <a:lstStyle/>
                    <a:p>
                      <a:pPr algn="ctr"/>
                      <a:r>
                        <a:rPr lang="en-US" dirty="0"/>
                        <a:t>Cost Reimbursement</a:t>
                      </a:r>
                    </a:p>
                  </a:txBody>
                  <a:tcPr marL="82907" marR="82907" anchor="ctr"/>
                </a:tc>
                <a:extLst>
                  <a:ext uri="{0D108BD9-81ED-4DB2-BD59-A6C34878D82A}">
                    <a16:rowId xmlns:a16="http://schemas.microsoft.com/office/drawing/2014/main" val="10000"/>
                  </a:ext>
                </a:extLst>
              </a:tr>
              <a:tr h="420756">
                <a:tc>
                  <a:txBody>
                    <a:bodyPr/>
                    <a:lstStyle/>
                    <a:p>
                      <a:r>
                        <a:rPr lang="en-US" dirty="0"/>
                        <a:t>PROMISE</a:t>
                      </a:r>
                    </a:p>
                  </a:txBody>
                  <a:tcPr marL="82907" marR="82907" anchor="ctr"/>
                </a:tc>
                <a:tc>
                  <a:txBody>
                    <a:bodyPr/>
                    <a:lstStyle/>
                    <a:p>
                      <a:pPr algn="ctr"/>
                      <a:r>
                        <a:rPr lang="en-US" dirty="0"/>
                        <a:t>Shall Deliver</a:t>
                      </a:r>
                    </a:p>
                  </a:txBody>
                  <a:tcPr marL="82907" marR="82907" anchor="ctr"/>
                </a:tc>
                <a:tc>
                  <a:txBody>
                    <a:bodyPr/>
                    <a:lstStyle/>
                    <a:p>
                      <a:pPr algn="ctr"/>
                      <a:r>
                        <a:rPr lang="en-US" dirty="0"/>
                        <a:t>Best Effort</a:t>
                      </a:r>
                    </a:p>
                  </a:txBody>
                  <a:tcPr marL="82907" marR="82907" anchor="ctr"/>
                </a:tc>
                <a:extLst>
                  <a:ext uri="{0D108BD9-81ED-4DB2-BD59-A6C34878D82A}">
                    <a16:rowId xmlns:a16="http://schemas.microsoft.com/office/drawing/2014/main" val="10001"/>
                  </a:ext>
                </a:extLst>
              </a:tr>
              <a:tr h="573791">
                <a:tc>
                  <a:txBody>
                    <a:bodyPr/>
                    <a:lstStyle/>
                    <a:p>
                      <a:r>
                        <a:rPr lang="en-US" dirty="0"/>
                        <a:t>RISK</a:t>
                      </a:r>
                      <a:r>
                        <a:rPr lang="en-US" baseline="0" dirty="0"/>
                        <a:t> TO CONTRACTORS</a:t>
                      </a:r>
                      <a:endParaRPr lang="en-US" dirty="0"/>
                    </a:p>
                  </a:txBody>
                  <a:tcPr marL="82907" marR="82907" anchor="ctr"/>
                </a:tc>
                <a:tc>
                  <a:txBody>
                    <a:bodyPr/>
                    <a:lstStyle/>
                    <a:p>
                      <a:pPr algn="ctr"/>
                      <a:r>
                        <a:rPr lang="en-US" dirty="0"/>
                        <a:t>High</a:t>
                      </a:r>
                    </a:p>
                  </a:txBody>
                  <a:tcPr marL="82907" marR="82907" anchor="ctr"/>
                </a:tc>
                <a:tc>
                  <a:txBody>
                    <a:bodyPr/>
                    <a:lstStyle/>
                    <a:p>
                      <a:pPr algn="ctr"/>
                      <a:r>
                        <a:rPr lang="en-US" dirty="0"/>
                        <a:t>Low</a:t>
                      </a:r>
                    </a:p>
                  </a:txBody>
                  <a:tcPr marL="82907" marR="82907" anchor="ctr"/>
                </a:tc>
                <a:extLst>
                  <a:ext uri="{0D108BD9-81ED-4DB2-BD59-A6C34878D82A}">
                    <a16:rowId xmlns:a16="http://schemas.microsoft.com/office/drawing/2014/main" val="10002"/>
                  </a:ext>
                </a:extLst>
              </a:tr>
              <a:tr h="573791">
                <a:tc>
                  <a:txBody>
                    <a:bodyPr/>
                    <a:lstStyle/>
                    <a:p>
                      <a:r>
                        <a:rPr lang="en-US" dirty="0"/>
                        <a:t>RISK TO GOVERNMENT</a:t>
                      </a:r>
                    </a:p>
                  </a:txBody>
                  <a:tcPr marL="82907" marR="82907" anchor="ctr"/>
                </a:tc>
                <a:tc>
                  <a:txBody>
                    <a:bodyPr/>
                    <a:lstStyle/>
                    <a:p>
                      <a:pPr algn="ctr"/>
                      <a:r>
                        <a:rPr lang="en-US" dirty="0"/>
                        <a:t>Low</a:t>
                      </a:r>
                    </a:p>
                  </a:txBody>
                  <a:tcPr marL="82907" marR="82907" anchor="ctr"/>
                </a:tc>
                <a:tc>
                  <a:txBody>
                    <a:bodyPr/>
                    <a:lstStyle/>
                    <a:p>
                      <a:pPr algn="ctr"/>
                      <a:r>
                        <a:rPr lang="en-US" dirty="0"/>
                        <a:t>High</a:t>
                      </a:r>
                    </a:p>
                  </a:txBody>
                  <a:tcPr marL="82907" marR="82907" anchor="ctr"/>
                </a:tc>
                <a:extLst>
                  <a:ext uri="{0D108BD9-81ED-4DB2-BD59-A6C34878D82A}">
                    <a16:rowId xmlns:a16="http://schemas.microsoft.com/office/drawing/2014/main" val="10003"/>
                  </a:ext>
                </a:extLst>
              </a:tr>
              <a:tr h="420756">
                <a:tc>
                  <a:txBody>
                    <a:bodyPr/>
                    <a:lstStyle/>
                    <a:p>
                      <a:r>
                        <a:rPr lang="en-US" dirty="0"/>
                        <a:t>CASH FLOW</a:t>
                      </a:r>
                    </a:p>
                  </a:txBody>
                  <a:tcPr marL="82907" marR="82907" anchor="ctr"/>
                </a:tc>
                <a:tc>
                  <a:txBody>
                    <a:bodyPr/>
                    <a:lstStyle/>
                    <a:p>
                      <a:pPr algn="ctr"/>
                      <a:r>
                        <a:rPr lang="en-US" dirty="0"/>
                        <a:t>On Delivery</a:t>
                      </a:r>
                    </a:p>
                  </a:txBody>
                  <a:tcPr marL="82907" marR="82907" anchor="ctr"/>
                </a:tc>
                <a:tc>
                  <a:txBody>
                    <a:bodyPr/>
                    <a:lstStyle/>
                    <a:p>
                      <a:pPr algn="ctr"/>
                      <a:r>
                        <a:rPr lang="en-US" dirty="0"/>
                        <a:t>As Incurred</a:t>
                      </a:r>
                    </a:p>
                  </a:txBody>
                  <a:tcPr marL="82907" marR="82907" anchor="ctr"/>
                </a:tc>
                <a:extLst>
                  <a:ext uri="{0D108BD9-81ED-4DB2-BD59-A6C34878D82A}">
                    <a16:rowId xmlns:a16="http://schemas.microsoft.com/office/drawing/2014/main" val="10004"/>
                  </a:ext>
                </a:extLst>
              </a:tr>
              <a:tr h="573791">
                <a:tc>
                  <a:txBody>
                    <a:bodyPr/>
                    <a:lstStyle/>
                    <a:p>
                      <a:r>
                        <a:rPr lang="en-US" dirty="0"/>
                        <a:t>PROGRESS PAYMENTS</a:t>
                      </a:r>
                    </a:p>
                  </a:txBody>
                  <a:tcPr marL="82907" marR="82907" anchor="ctr"/>
                </a:tc>
                <a:tc>
                  <a:txBody>
                    <a:bodyPr/>
                    <a:lstStyle/>
                    <a:p>
                      <a:pPr algn="ctr"/>
                      <a:r>
                        <a:rPr lang="en-US" dirty="0"/>
                        <a:t>% of Actual</a:t>
                      </a:r>
                    </a:p>
                  </a:txBody>
                  <a:tcPr marL="82907" marR="82907" anchor="ctr"/>
                </a:tc>
                <a:tc>
                  <a:txBody>
                    <a:bodyPr/>
                    <a:lstStyle/>
                    <a:p>
                      <a:pPr algn="ctr"/>
                      <a:r>
                        <a:rPr lang="en-US" dirty="0"/>
                        <a:t>None</a:t>
                      </a:r>
                    </a:p>
                  </a:txBody>
                  <a:tcPr marL="82907" marR="82907" anchor="ctr"/>
                </a:tc>
                <a:extLst>
                  <a:ext uri="{0D108BD9-81ED-4DB2-BD59-A6C34878D82A}">
                    <a16:rowId xmlns:a16="http://schemas.microsoft.com/office/drawing/2014/main" val="10005"/>
                  </a:ext>
                </a:extLst>
              </a:tr>
              <a:tr h="420756">
                <a:tc>
                  <a:txBody>
                    <a:bodyPr/>
                    <a:lstStyle/>
                    <a:p>
                      <a:r>
                        <a:rPr lang="en-US" dirty="0"/>
                        <a:t>ADMINISTRATION</a:t>
                      </a:r>
                    </a:p>
                  </a:txBody>
                  <a:tcPr marL="82907" marR="82907" anchor="ctr"/>
                </a:tc>
                <a:tc>
                  <a:txBody>
                    <a:bodyPr/>
                    <a:lstStyle/>
                    <a:p>
                      <a:pPr algn="ctr"/>
                      <a:r>
                        <a:rPr lang="en-US" dirty="0"/>
                        <a:t>Min Government</a:t>
                      </a:r>
                    </a:p>
                  </a:txBody>
                  <a:tcPr marL="82907" marR="82907" anchor="ctr"/>
                </a:tc>
                <a:tc>
                  <a:txBody>
                    <a:bodyPr/>
                    <a:lstStyle/>
                    <a:p>
                      <a:pPr algn="ctr"/>
                      <a:r>
                        <a:rPr lang="en-US" dirty="0"/>
                        <a:t>Max Government</a:t>
                      </a:r>
                    </a:p>
                  </a:txBody>
                  <a:tcPr marL="82907" marR="82907" anchor="ctr"/>
                </a:tc>
                <a:extLst>
                  <a:ext uri="{0D108BD9-81ED-4DB2-BD59-A6C34878D82A}">
                    <a16:rowId xmlns:a16="http://schemas.microsoft.com/office/drawing/2014/main" val="10006"/>
                  </a:ext>
                </a:extLst>
              </a:tr>
              <a:tr h="573791">
                <a:tc>
                  <a:txBody>
                    <a:bodyPr/>
                    <a:lstStyle/>
                    <a:p>
                      <a:r>
                        <a:rPr lang="en-US" dirty="0"/>
                        <a:t>FEE/PROFIT</a:t>
                      </a:r>
                    </a:p>
                  </a:txBody>
                  <a:tcPr marL="82907" marR="82907" anchor="ctr"/>
                </a:tc>
                <a:tc>
                  <a:txBody>
                    <a:bodyPr/>
                    <a:lstStyle/>
                    <a:p>
                      <a:pPr algn="ctr"/>
                      <a:r>
                        <a:rPr lang="en-US" dirty="0"/>
                        <a:t>No Limit, except 6% in A-E Contracts</a:t>
                      </a:r>
                    </a:p>
                  </a:txBody>
                  <a:tcPr marL="82907" marR="82907" anchor="ctr"/>
                </a:tc>
                <a:tc>
                  <a:txBody>
                    <a:bodyPr/>
                    <a:lstStyle/>
                    <a:p>
                      <a:pPr algn="ctr"/>
                      <a:r>
                        <a:rPr lang="en-US" dirty="0"/>
                        <a:t>Max: 15/10% CPFF, 6% A-E Contracts</a:t>
                      </a:r>
                    </a:p>
                  </a:txBody>
                  <a:tcPr marL="82907" marR="82907"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39363167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8259" y="2705725"/>
            <a:ext cx="3891341" cy="1446550"/>
          </a:xfrm>
        </p:spPr>
        <p:txBody>
          <a:bodyPr/>
          <a:lstStyle/>
          <a:p>
            <a:r>
              <a:rPr lang="en-US" dirty="0"/>
              <a:t>Fixed price contracts</a:t>
            </a:r>
          </a:p>
        </p:txBody>
      </p:sp>
    </p:spTree>
    <p:extLst>
      <p:ext uri="{BB962C8B-B14F-4D97-AF65-F5344CB8AC3E}">
        <p14:creationId xmlns:p14="http://schemas.microsoft.com/office/powerpoint/2010/main" val="269328288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Fixed Price Contracts</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Firm Fixed Price </a:t>
            </a:r>
          </a:p>
          <a:p>
            <a:r>
              <a:rPr lang="en-US" dirty="0"/>
              <a:t>Fixed Price w/ Economic Price Adjustment </a:t>
            </a:r>
          </a:p>
          <a:p>
            <a:r>
              <a:rPr lang="en-US" dirty="0"/>
              <a:t>Fixed Price Incentive Firm</a:t>
            </a:r>
          </a:p>
          <a:p>
            <a:r>
              <a:rPr lang="en-US" dirty="0"/>
              <a:t>Fixed Price w/ Award Fee</a:t>
            </a:r>
          </a:p>
          <a:p>
            <a:r>
              <a:rPr lang="en-US" dirty="0"/>
              <a:t>Fixed Price Level of Effort</a:t>
            </a:r>
          </a:p>
        </p:txBody>
      </p:sp>
    </p:spTree>
    <p:extLst>
      <p:ext uri="{BB962C8B-B14F-4D97-AF65-F5344CB8AC3E}">
        <p14:creationId xmlns:p14="http://schemas.microsoft.com/office/powerpoint/2010/main" val="290437927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Firm Fixed Price (1/2)</a:t>
            </a:r>
          </a:p>
        </p:txBody>
      </p:sp>
      <p:sp>
        <p:nvSpPr>
          <p:cNvPr id="3" name="Content Placeholder 2"/>
          <p:cNvSpPr>
            <a:spLocks noGrp="1"/>
          </p:cNvSpPr>
          <p:nvPr>
            <p:ph sz="quarter" idx="11"/>
          </p:nvPr>
        </p:nvSpPr>
        <p:spPr>
          <a:xfrm>
            <a:off x="298450" y="914400"/>
            <a:ext cx="8540750" cy="5334000"/>
          </a:xfrm>
        </p:spPr>
        <p:txBody>
          <a:bodyPr>
            <a:normAutofit/>
          </a:bodyPr>
          <a:lstStyle/>
          <a:p>
            <a:pPr marL="0" indent="0" algn="ctr">
              <a:buNone/>
            </a:pPr>
            <a:r>
              <a:rPr lang="en-US" dirty="0"/>
              <a:t>“A firm-fixed-price contract is suitable for acquiring </a:t>
            </a:r>
            <a:r>
              <a:rPr lang="en-US" dirty="0">
                <a:solidFill>
                  <a:schemeClr val="accent1"/>
                </a:solidFill>
              </a:rPr>
              <a:t>commercial products or commercial services </a:t>
            </a:r>
            <a:r>
              <a:rPr lang="en-US" dirty="0"/>
              <a:t>or …other supplies or services on the basis of reasonably </a:t>
            </a:r>
            <a:r>
              <a:rPr lang="en-US" dirty="0">
                <a:solidFill>
                  <a:schemeClr val="accent1"/>
                </a:solidFill>
              </a:rPr>
              <a:t>definite</a:t>
            </a:r>
            <a:r>
              <a:rPr lang="en-US" dirty="0"/>
              <a:t> functional or </a:t>
            </a:r>
            <a:r>
              <a:rPr lang="en-US" dirty="0">
                <a:solidFill>
                  <a:schemeClr val="accent1"/>
                </a:solidFill>
              </a:rPr>
              <a:t>detailed</a:t>
            </a:r>
            <a:r>
              <a:rPr lang="en-US" dirty="0"/>
              <a:t> specifications when the contracting officer can establish </a:t>
            </a:r>
            <a:r>
              <a:rPr lang="en-US" dirty="0">
                <a:solidFill>
                  <a:schemeClr val="accent1"/>
                </a:solidFill>
              </a:rPr>
              <a:t>fair</a:t>
            </a:r>
            <a:r>
              <a:rPr lang="en-US" dirty="0"/>
              <a:t> </a:t>
            </a:r>
            <a:r>
              <a:rPr lang="en-US" dirty="0">
                <a:solidFill>
                  <a:schemeClr val="accent1"/>
                </a:solidFill>
              </a:rPr>
              <a:t>and</a:t>
            </a:r>
            <a:r>
              <a:rPr lang="en-US" dirty="0"/>
              <a:t> </a:t>
            </a:r>
            <a:r>
              <a:rPr lang="en-US" dirty="0">
                <a:solidFill>
                  <a:schemeClr val="accent1"/>
                </a:solidFill>
              </a:rPr>
              <a:t>reasonable</a:t>
            </a:r>
            <a:r>
              <a:rPr lang="en-US" dirty="0"/>
              <a:t> </a:t>
            </a:r>
            <a:r>
              <a:rPr lang="en-US" dirty="0">
                <a:solidFill>
                  <a:schemeClr val="accent1"/>
                </a:solidFill>
              </a:rPr>
              <a:t>prices</a:t>
            </a:r>
            <a:r>
              <a:rPr lang="en-US" dirty="0"/>
              <a:t> </a:t>
            </a:r>
            <a:r>
              <a:rPr lang="en-US" dirty="0">
                <a:solidFill>
                  <a:schemeClr val="accent1"/>
                </a:solidFill>
              </a:rPr>
              <a:t>at</a:t>
            </a:r>
            <a:r>
              <a:rPr lang="en-US" dirty="0"/>
              <a:t> </a:t>
            </a:r>
            <a:r>
              <a:rPr lang="en-US" dirty="0">
                <a:solidFill>
                  <a:schemeClr val="accent1"/>
                </a:solidFill>
              </a:rPr>
              <a:t>the</a:t>
            </a:r>
            <a:r>
              <a:rPr lang="en-US" dirty="0"/>
              <a:t> </a:t>
            </a:r>
            <a:r>
              <a:rPr lang="en-US" dirty="0">
                <a:solidFill>
                  <a:schemeClr val="accent1"/>
                </a:solidFill>
              </a:rPr>
              <a:t>outset</a:t>
            </a:r>
            <a:r>
              <a:rPr lang="en-US" dirty="0"/>
              <a:t>…” </a:t>
            </a:r>
          </a:p>
          <a:p>
            <a:endParaRPr lang="en-US" dirty="0"/>
          </a:p>
          <a:p>
            <a:r>
              <a:rPr lang="en-US" altLang="en-US" dirty="0"/>
              <a:t>Binds the contractor to complete the work at a fixed amount (price) of compensation </a:t>
            </a:r>
            <a:r>
              <a:rPr lang="en-US" altLang="en-US" u="sng" dirty="0"/>
              <a:t>regardless</a:t>
            </a:r>
            <a:r>
              <a:rPr lang="en-US" altLang="en-US" dirty="0"/>
              <a:t> of the costs of performance </a:t>
            </a:r>
          </a:p>
          <a:p>
            <a:r>
              <a:rPr lang="en-US" dirty="0"/>
              <a:t>Contractor at maximum risk and full responsibility</a:t>
            </a:r>
          </a:p>
          <a:p>
            <a:pPr lvl="1"/>
            <a:r>
              <a:rPr lang="en-US" dirty="0"/>
              <a:t>For profit</a:t>
            </a:r>
          </a:p>
          <a:p>
            <a:pPr lvl="1"/>
            <a:r>
              <a:rPr lang="en-US" dirty="0"/>
              <a:t>For loss</a:t>
            </a:r>
          </a:p>
          <a:p>
            <a:r>
              <a:rPr lang="en-US" dirty="0"/>
              <a:t>Contractor has maximum incentive to control costs, perform efficiently </a:t>
            </a:r>
          </a:p>
          <a:p>
            <a:r>
              <a:rPr lang="en-US" dirty="0"/>
              <a:t>Minimum administrative burden on parties</a:t>
            </a:r>
          </a:p>
          <a:p>
            <a:r>
              <a:rPr lang="en-US" dirty="0"/>
              <a:t>Contracts from sealed bidding can be only FFP, FP w/ EPA</a:t>
            </a:r>
          </a:p>
        </p:txBody>
      </p:sp>
    </p:spTree>
    <p:extLst>
      <p:ext uri="{BB962C8B-B14F-4D97-AF65-F5344CB8AC3E}">
        <p14:creationId xmlns:p14="http://schemas.microsoft.com/office/powerpoint/2010/main" val="213085593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Firm Fixed Price (2/2)</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Because of the allocation of risk, must have a clear, thorough definition of the work scope</a:t>
            </a:r>
          </a:p>
          <a:p>
            <a:pPr lvl="1"/>
            <a:r>
              <a:rPr lang="en-US" dirty="0"/>
              <a:t>Clear, precise, unambiguous specifications</a:t>
            </a:r>
          </a:p>
          <a:p>
            <a:pPr lvl="1"/>
            <a:r>
              <a:rPr lang="en-US" dirty="0"/>
              <a:t>Clear, precise, unambiguous Statement of Work</a:t>
            </a:r>
          </a:p>
          <a:p>
            <a:pPr lvl="1"/>
            <a:r>
              <a:rPr lang="en-US" dirty="0"/>
              <a:t>Need firm delivery and end date</a:t>
            </a:r>
          </a:p>
          <a:p>
            <a:pPr lvl="1"/>
            <a:r>
              <a:rPr lang="en-US" dirty="0"/>
              <a:t>Need clear, unambiguous sell-off criteria  (“Definition of ‘Done’”)</a:t>
            </a:r>
          </a:p>
          <a:p>
            <a:r>
              <a:rPr lang="en-US" dirty="0"/>
              <a:t>FFP contract type assumes minimal Government intervention during performance.</a:t>
            </a:r>
          </a:p>
          <a:p>
            <a:r>
              <a:rPr lang="en-US" altLang="en-US" dirty="0"/>
              <a:t>All changes subject to Equitable Adjustment</a:t>
            </a:r>
            <a:endParaRPr lang="en-US" dirty="0"/>
          </a:p>
        </p:txBody>
      </p:sp>
    </p:spTree>
    <p:extLst>
      <p:ext uri="{BB962C8B-B14F-4D97-AF65-F5344CB8AC3E}">
        <p14:creationId xmlns:p14="http://schemas.microsoft.com/office/powerpoint/2010/main" val="95137841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10.0.17763.0"/>
  <p:tag name="AS_RELEASE_DATE" val="2017.05.17"/>
  <p:tag name="AS_TITLE" val="Aspose.Slides for .NET 4.0"/>
  <p:tag name="AS_VERSION" val="17.5"/>
</p:tagLst>
</file>

<file path=ppt/theme/theme1.xml><?xml version="1.0" encoding="utf-8"?>
<a:theme xmlns:a="http://schemas.openxmlformats.org/drawingml/2006/main" name="Standard Content">
  <a:themeElements>
    <a:clrScheme name="Jenner Brand">
      <a:dk1>
        <a:srgbClr val="000E52"/>
      </a:dk1>
      <a:lt1>
        <a:srgbClr val="FFFFFF"/>
      </a:lt1>
      <a:dk2>
        <a:srgbClr val="000E52"/>
      </a:dk2>
      <a:lt2>
        <a:srgbClr val="FFFFFF"/>
      </a:lt2>
      <a:accent1>
        <a:srgbClr val="0071E5"/>
      </a:accent1>
      <a:accent2>
        <a:srgbClr val="000E52"/>
      </a:accent2>
      <a:accent3>
        <a:srgbClr val="70B8FF"/>
      </a:accent3>
      <a:accent4>
        <a:srgbClr val="0071E5"/>
      </a:accent4>
      <a:accent5>
        <a:srgbClr val="FFD000"/>
      </a:accent5>
      <a:accent6>
        <a:srgbClr val="000E52"/>
      </a:accent6>
      <a:hlink>
        <a:srgbClr val="0071E5"/>
      </a:hlink>
      <a:folHlink>
        <a:srgbClr val="0071E5"/>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Jenner New Brand PPT Template 4-3" id="{66AD6D6B-5DD3-2D43-BAF6-D4CA9151FD1F}" vid="{DA9180C4-FB8D-E544-8DC3-21CA95D56B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1C6DA21CA6D841807C135BA5D296FE" ma:contentTypeVersion="0" ma:contentTypeDescription="Create a new document." ma:contentTypeScope="" ma:versionID="8a8d1ac527b65250ca5f9cc7cb187fc8">
  <xsd:schema xmlns:xsd="http://www.w3.org/2001/XMLSchema" xmlns:xs="http://www.w3.org/2001/XMLSchema" xmlns:p="http://schemas.microsoft.com/office/2006/metadata/properties" targetNamespace="http://schemas.microsoft.com/office/2006/metadata/properties" ma:root="true" ma:fieldsID="9783ab9816b9e7e8d9c19e15bc5b27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186942A-82FB-4300-B6AB-317425EC0A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5E9089D-265F-476B-B649-5E91A99B41A9}">
  <ds:schemaRefs>
    <ds:schemaRef ds:uri="http://schemas.microsoft.com/sharepoint/v3/contenttype/forms"/>
  </ds:schemaRefs>
</ds:datastoreItem>
</file>

<file path=customXml/itemProps3.xml><?xml version="1.0" encoding="utf-8"?>
<ds:datastoreItem xmlns:ds="http://schemas.openxmlformats.org/officeDocument/2006/customXml" ds:itemID="{F044D4C0-EF06-4FF5-A31D-405459F83F40}">
  <ds:schemaRefs>
    <ds:schemaRef ds:uri="http://www.w3.org/XML/1998/namespace"/>
    <ds:schemaRef ds:uri="http://purl.org/dc/elements/1.1/"/>
    <ds:schemaRef ds:uri="http://schemas.microsoft.com/office/infopath/2007/PartnerControls"/>
    <ds:schemaRef ds:uri="http://schemas.microsoft.com/office/2006/metadata/properties"/>
    <ds:schemaRef ds:uri="http://purl.org/dc/terms/"/>
    <ds:schemaRef ds:uri="http://schemas.microsoft.com/office/2006/documentManagement/types"/>
    <ds:schemaRef ds:uri="http://purl.org/dc/dcmitype/"/>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Jenner New Brand PPT Template 4-3</Template>
  <TotalTime>1493</TotalTime>
  <Words>1669</Words>
  <Application>Microsoft Office PowerPoint</Application>
  <PresentationFormat>On-screen Show (4:3)</PresentationFormat>
  <Paragraphs>222</Paragraphs>
  <Slides>26</Slides>
  <Notes>25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26</vt:i4>
      </vt:variant>
    </vt:vector>
  </HeadingPairs>
  <TitlesOfParts>
    <vt:vector size="38" baseType="lpstr">
      <vt:lpstr>System Font Regular</vt:lpstr>
      <vt:lpstr>Arial</vt:lpstr>
      <vt:lpstr>Calibri</vt:lpstr>
      <vt:lpstr>Calibri Light</vt:lpstr>
      <vt:lpstr>Cambria</vt:lpstr>
      <vt:lpstr>IBM Plex Sans Light</vt:lpstr>
      <vt:lpstr>Source Sans Pro</vt:lpstr>
      <vt:lpstr>Symbol</vt:lpstr>
      <vt:lpstr>Times New Roman</vt:lpstr>
      <vt:lpstr>Verdana</vt:lpstr>
      <vt:lpstr>Wingdings</vt:lpstr>
      <vt:lpstr>Standard Content</vt:lpstr>
      <vt:lpstr>Types of  Government Contracts</vt:lpstr>
      <vt:lpstr>Selecting Contract Types</vt:lpstr>
      <vt:lpstr>Profile in Contract Risk</vt:lpstr>
      <vt:lpstr>Cost Risk &amp; Contract Type</vt:lpstr>
      <vt:lpstr>Contract Category Characteristics</vt:lpstr>
      <vt:lpstr>Fixed price contracts</vt:lpstr>
      <vt:lpstr>Fixed Price Contracts</vt:lpstr>
      <vt:lpstr>Firm Fixed Price (1/2)</vt:lpstr>
      <vt:lpstr>Firm Fixed Price (2/2)</vt:lpstr>
      <vt:lpstr>Fixed Price w/ Economic Price Adjustment (EPA)</vt:lpstr>
      <vt:lpstr>Incentive Contracts</vt:lpstr>
      <vt:lpstr>Fixed Price Incentive Firm (FPIF)</vt:lpstr>
      <vt:lpstr>Fixed Price Incentive Firm (FPIF)</vt:lpstr>
      <vt:lpstr>Fixed Price Incentive Firm (FPIF)</vt:lpstr>
      <vt:lpstr>Fixed Price w/ Award Fees (FPAF)</vt:lpstr>
      <vt:lpstr>Firm Fixed Price, Level of Effort (LOE)</vt:lpstr>
      <vt:lpstr>Cost reimbursement contracts</vt:lpstr>
      <vt:lpstr>Cost Reimbursement Contracts</vt:lpstr>
      <vt:lpstr>Cost Incentive Contracts</vt:lpstr>
      <vt:lpstr>Cost Plus Award Fee (CPAF)</vt:lpstr>
      <vt:lpstr>Cost Plus Award Fee (CPAF)</vt:lpstr>
      <vt:lpstr>Cost Plus Fixed Fee (CPFF)</vt:lpstr>
      <vt:lpstr>Cost Plus Incentive Fee (CPIF)</vt:lpstr>
      <vt:lpstr>Cost Plus Incentive Fee (CPIF)</vt:lpstr>
      <vt:lpstr>Cost Plus Incentive Fee (CPIF)</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Government Contracts</dc:title>
  <dc:creator>Business Services</dc:creator>
  <cp:lastModifiedBy>Broder, Moshe B.</cp:lastModifiedBy>
  <cp:revision>14</cp:revision>
  <dcterms:created xsi:type="dcterms:W3CDTF">2023-09-22T14:35:17Z</dcterms:created>
  <dcterms:modified xsi:type="dcterms:W3CDTF">2023-09-28T13:40:27Z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0x010100B51C6DA21CA6D841807C135BA5D296FE</vt:lpwstr>
  </property>
</Properties>
</file>