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sldIdLst>
    <p:sldId id="256" r:id="rId2"/>
    <p:sldId id="292" r:id="rId3"/>
    <p:sldId id="293" r:id="rId4"/>
    <p:sldId id="257" r:id="rId5"/>
    <p:sldId id="294" r:id="rId6"/>
    <p:sldId id="297" r:id="rId7"/>
    <p:sldId id="299" r:id="rId8"/>
    <p:sldId id="312" r:id="rId9"/>
    <p:sldId id="300" r:id="rId10"/>
    <p:sldId id="301" r:id="rId11"/>
    <p:sldId id="303" r:id="rId12"/>
    <p:sldId id="304" r:id="rId13"/>
    <p:sldId id="305" r:id="rId14"/>
    <p:sldId id="306" r:id="rId15"/>
    <p:sldId id="308" r:id="rId16"/>
    <p:sldId id="310" r:id="rId17"/>
    <p:sldId id="307" r:id="rId18"/>
    <p:sldId id="313" r:id="rId19"/>
    <p:sldId id="314" r:id="rId20"/>
    <p:sldId id="270" r:id="rId21"/>
    <p:sldId id="272" r:id="rId22"/>
    <p:sldId id="31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7112C22-4DB3-4CE2-A845-93633A9F16EB}">
          <p14:sldIdLst>
            <p14:sldId id="256"/>
            <p14:sldId id="292"/>
            <p14:sldId id="293"/>
            <p14:sldId id="257"/>
            <p14:sldId id="294"/>
            <p14:sldId id="297"/>
            <p14:sldId id="299"/>
            <p14:sldId id="312"/>
            <p14:sldId id="300"/>
            <p14:sldId id="301"/>
            <p14:sldId id="303"/>
            <p14:sldId id="304"/>
            <p14:sldId id="305"/>
            <p14:sldId id="306"/>
            <p14:sldId id="308"/>
            <p14:sldId id="310"/>
            <p14:sldId id="307"/>
            <p14:sldId id="313"/>
            <p14:sldId id="314"/>
            <p14:sldId id="270"/>
            <p14:sldId id="272"/>
            <p14:sldId id="315"/>
          </p14:sldIdLst>
        </p14:section>
        <p14:section name="Untitled Section" id="{65F62AB7-1E24-4755-8932-FAE63EC6A779}">
          <p14:sldIdLst/>
        </p14:section>
      </p14:sectionLst>
    </p:ext>
    <p:ext uri="{EFAFB233-063F-42B5-8137-9DF3F51BA10A}">
      <p15:sldGuideLst xmlns:p15="http://schemas.microsoft.com/office/powerpoint/2012/main">
        <p15:guide id="1" orient="horz" pos="98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781" autoAdjust="0"/>
    <p:restoredTop sz="94660"/>
  </p:normalViewPr>
  <p:slideViewPr>
    <p:cSldViewPr snapToGrid="0" showGuides="1">
      <p:cViewPr varScale="1">
        <p:scale>
          <a:sx n="113" d="100"/>
          <a:sy n="113" d="100"/>
        </p:scale>
        <p:origin x="216" y="192"/>
      </p:cViewPr>
      <p:guideLst>
        <p:guide orient="horz" pos="984"/>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36AC84-CA7D-4118-B81E-7553AFA2225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A5163D4E-B4F0-474A-996E-E545F3239750}">
      <dgm:prSet/>
      <dgm:spPr/>
      <dgm:t>
        <a:bodyPr/>
        <a:lstStyle/>
        <a:p>
          <a:pPr algn="ctr"/>
          <a:r>
            <a:rPr lang="en-US" dirty="0"/>
            <a:t>The key to defending data rights claims comes down to proving the funding source</a:t>
          </a:r>
        </a:p>
      </dgm:t>
    </dgm:pt>
    <dgm:pt modelId="{118617CD-2ED4-492E-9405-11CF772D86C0}" type="parTrans" cxnId="{C3A965A3-CBC3-46B3-91C9-474A71E9773D}">
      <dgm:prSet/>
      <dgm:spPr/>
      <dgm:t>
        <a:bodyPr/>
        <a:lstStyle/>
        <a:p>
          <a:endParaRPr lang="en-US"/>
        </a:p>
      </dgm:t>
    </dgm:pt>
    <dgm:pt modelId="{1C1B9F98-2371-40C8-9C22-7BEF3C9D657E}" type="sibTrans" cxnId="{C3A965A3-CBC3-46B3-91C9-474A71E9773D}">
      <dgm:prSet/>
      <dgm:spPr/>
      <dgm:t>
        <a:bodyPr/>
        <a:lstStyle/>
        <a:p>
          <a:endParaRPr lang="en-US"/>
        </a:p>
      </dgm:t>
    </dgm:pt>
    <dgm:pt modelId="{5930C4E5-0E10-4331-BD5B-05B0610B02A8}" type="pres">
      <dgm:prSet presAssocID="{A336AC84-CA7D-4118-B81E-7553AFA2225E}" presName="linear" presStyleCnt="0">
        <dgm:presLayoutVars>
          <dgm:animLvl val="lvl"/>
          <dgm:resizeHandles val="exact"/>
        </dgm:presLayoutVars>
      </dgm:prSet>
      <dgm:spPr/>
    </dgm:pt>
    <dgm:pt modelId="{03B049CD-B83A-46EB-ADF0-8822D5C37602}" type="pres">
      <dgm:prSet presAssocID="{A5163D4E-B4F0-474A-996E-E545F3239750}" presName="parentText" presStyleLbl="node1" presStyleIdx="0" presStyleCnt="1" custLinFactNeighborY="50356">
        <dgm:presLayoutVars>
          <dgm:chMax val="0"/>
          <dgm:bulletEnabled val="1"/>
        </dgm:presLayoutVars>
      </dgm:prSet>
      <dgm:spPr/>
    </dgm:pt>
  </dgm:ptLst>
  <dgm:cxnLst>
    <dgm:cxn modelId="{3E696B63-FAF6-4D03-BDE3-33ECDBAFD94E}" type="presOf" srcId="{A5163D4E-B4F0-474A-996E-E545F3239750}" destId="{03B049CD-B83A-46EB-ADF0-8822D5C37602}" srcOrd="0" destOrd="0" presId="urn:microsoft.com/office/officeart/2005/8/layout/vList2"/>
    <dgm:cxn modelId="{C3A965A3-CBC3-46B3-91C9-474A71E9773D}" srcId="{A336AC84-CA7D-4118-B81E-7553AFA2225E}" destId="{A5163D4E-B4F0-474A-996E-E545F3239750}" srcOrd="0" destOrd="0" parTransId="{118617CD-2ED4-492E-9405-11CF772D86C0}" sibTransId="{1C1B9F98-2371-40C8-9C22-7BEF3C9D657E}"/>
    <dgm:cxn modelId="{F042F0FF-C135-4C7A-8BE0-691DE36B20ED}" type="presOf" srcId="{A336AC84-CA7D-4118-B81E-7553AFA2225E}" destId="{5930C4E5-0E10-4331-BD5B-05B0610B02A8}" srcOrd="0" destOrd="0" presId="urn:microsoft.com/office/officeart/2005/8/layout/vList2"/>
    <dgm:cxn modelId="{9BE96337-A330-4C78-84A7-FDDE70484191}" type="presParOf" srcId="{5930C4E5-0E10-4331-BD5B-05B0610B02A8}" destId="{03B049CD-B83A-46EB-ADF0-8822D5C3760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36AC84-CA7D-4118-B81E-7553AFA2225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5163D4E-B4F0-474A-996E-E545F3239750}">
      <dgm:prSet custT="1"/>
      <dgm:spPr/>
      <dgm:t>
        <a:bodyPr/>
        <a:lstStyle/>
        <a:p>
          <a:pPr algn="ctr"/>
          <a:r>
            <a:rPr lang="en-US" sz="1600" dirty="0"/>
            <a:t>Exceptions</a:t>
          </a:r>
        </a:p>
      </dgm:t>
    </dgm:pt>
    <dgm:pt modelId="{118617CD-2ED4-492E-9405-11CF772D86C0}" type="parTrans" cxnId="{C3A965A3-CBC3-46B3-91C9-474A71E9773D}">
      <dgm:prSet/>
      <dgm:spPr/>
      <dgm:t>
        <a:bodyPr/>
        <a:lstStyle/>
        <a:p>
          <a:endParaRPr lang="en-US" sz="1600"/>
        </a:p>
      </dgm:t>
    </dgm:pt>
    <dgm:pt modelId="{1C1B9F98-2371-40C8-9C22-7BEF3C9D657E}" type="sibTrans" cxnId="{C3A965A3-CBC3-46B3-91C9-474A71E9773D}">
      <dgm:prSet/>
      <dgm:spPr/>
      <dgm:t>
        <a:bodyPr/>
        <a:lstStyle/>
        <a:p>
          <a:endParaRPr lang="en-US" sz="1600"/>
        </a:p>
      </dgm:t>
    </dgm:pt>
    <dgm:pt modelId="{5930C4E5-0E10-4331-BD5B-05B0610B02A8}" type="pres">
      <dgm:prSet presAssocID="{A336AC84-CA7D-4118-B81E-7553AFA2225E}" presName="linear" presStyleCnt="0">
        <dgm:presLayoutVars>
          <dgm:animLvl val="lvl"/>
          <dgm:resizeHandles val="exact"/>
        </dgm:presLayoutVars>
      </dgm:prSet>
      <dgm:spPr/>
    </dgm:pt>
    <dgm:pt modelId="{03B049CD-B83A-46EB-ADF0-8822D5C37602}" type="pres">
      <dgm:prSet presAssocID="{A5163D4E-B4F0-474A-996E-E545F3239750}" presName="parentText" presStyleLbl="node1" presStyleIdx="0" presStyleCnt="1" custScaleY="49677" custLinFactNeighborX="432" custLinFactNeighborY="-22191">
        <dgm:presLayoutVars>
          <dgm:chMax val="0"/>
          <dgm:bulletEnabled val="1"/>
        </dgm:presLayoutVars>
      </dgm:prSet>
      <dgm:spPr/>
    </dgm:pt>
  </dgm:ptLst>
  <dgm:cxnLst>
    <dgm:cxn modelId="{3E696B63-FAF6-4D03-BDE3-33ECDBAFD94E}" type="presOf" srcId="{A5163D4E-B4F0-474A-996E-E545F3239750}" destId="{03B049CD-B83A-46EB-ADF0-8822D5C37602}" srcOrd="0" destOrd="0" presId="urn:microsoft.com/office/officeart/2005/8/layout/vList2"/>
    <dgm:cxn modelId="{C3A965A3-CBC3-46B3-91C9-474A71E9773D}" srcId="{A336AC84-CA7D-4118-B81E-7553AFA2225E}" destId="{A5163D4E-B4F0-474A-996E-E545F3239750}" srcOrd="0" destOrd="0" parTransId="{118617CD-2ED4-492E-9405-11CF772D86C0}" sibTransId="{1C1B9F98-2371-40C8-9C22-7BEF3C9D657E}"/>
    <dgm:cxn modelId="{F042F0FF-C135-4C7A-8BE0-691DE36B20ED}" type="presOf" srcId="{A336AC84-CA7D-4118-B81E-7553AFA2225E}" destId="{5930C4E5-0E10-4331-BD5B-05B0610B02A8}" srcOrd="0" destOrd="0" presId="urn:microsoft.com/office/officeart/2005/8/layout/vList2"/>
    <dgm:cxn modelId="{9BE96337-A330-4C78-84A7-FDDE70484191}" type="presParOf" srcId="{5930C4E5-0E10-4331-BD5B-05B0610B02A8}" destId="{03B049CD-B83A-46EB-ADF0-8822D5C37602}"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2958FD0-DB44-4096-88C2-179B69AD644E}" type="doc">
      <dgm:prSet loTypeId="urn:microsoft.com/office/officeart/2005/8/layout/process4" loCatId="process" qsTypeId="urn:microsoft.com/office/officeart/2005/8/quickstyle/simple1" qsCatId="simple" csTypeId="urn:microsoft.com/office/officeart/2005/8/colors/accent0_3" csCatId="mainScheme" phldr="1"/>
      <dgm:spPr/>
      <dgm:t>
        <a:bodyPr/>
        <a:lstStyle/>
        <a:p>
          <a:endParaRPr lang="en-US"/>
        </a:p>
      </dgm:t>
    </dgm:pt>
    <dgm:pt modelId="{02784B80-3527-43BF-9743-1D3FA0632725}">
      <dgm:prSet/>
      <dgm:spPr/>
      <dgm:t>
        <a:bodyPr/>
        <a:lstStyle/>
        <a:p>
          <a:r>
            <a:rPr lang="en-US" b="1" dirty="0"/>
            <a:t>Doctrine of </a:t>
          </a:r>
          <a:r>
            <a:rPr lang="en-US" b="1" dirty="0" err="1"/>
            <a:t>Segregability</a:t>
          </a:r>
          <a:r>
            <a:rPr lang="en-US" b="1" dirty="0"/>
            <a:t> </a:t>
          </a:r>
          <a:endParaRPr lang="en-US" dirty="0"/>
        </a:p>
      </dgm:t>
    </dgm:pt>
    <dgm:pt modelId="{16199DD7-BDC0-4025-999A-80A7EEE50700}" type="parTrans" cxnId="{C3B14B88-BE90-420B-BF95-D2242B80F92F}">
      <dgm:prSet/>
      <dgm:spPr/>
      <dgm:t>
        <a:bodyPr/>
        <a:lstStyle/>
        <a:p>
          <a:endParaRPr lang="en-US"/>
        </a:p>
      </dgm:t>
    </dgm:pt>
    <dgm:pt modelId="{B29B5697-6955-4E87-A234-5A9FB8CA52D1}" type="sibTrans" cxnId="{C3B14B88-BE90-420B-BF95-D2242B80F92F}">
      <dgm:prSet/>
      <dgm:spPr/>
      <dgm:t>
        <a:bodyPr/>
        <a:lstStyle/>
        <a:p>
          <a:endParaRPr lang="en-US"/>
        </a:p>
      </dgm:t>
    </dgm:pt>
    <dgm:pt modelId="{5ADC9D07-C8CC-46EB-BF4A-E29E99542F30}">
      <dgm:prSet/>
      <dgm:spPr/>
      <dgm:t>
        <a:bodyPr/>
        <a:lstStyle/>
        <a:p>
          <a:r>
            <a:rPr lang="en-US" i="1" dirty="0"/>
            <a:t>“the determination of whether the item, component, process, or computer software at issue was developed using government or private funds should be made at the lowest practicable level of the item, component, process, or software.”</a:t>
          </a:r>
          <a:endParaRPr lang="en-US" dirty="0"/>
        </a:p>
      </dgm:t>
    </dgm:pt>
    <dgm:pt modelId="{9D890359-B689-4B52-8229-C4CFDB80DC7C}" type="parTrans" cxnId="{1AD1E690-0908-4591-B604-B29C13CF79CC}">
      <dgm:prSet/>
      <dgm:spPr/>
      <dgm:t>
        <a:bodyPr/>
        <a:lstStyle/>
        <a:p>
          <a:endParaRPr lang="en-US"/>
        </a:p>
      </dgm:t>
    </dgm:pt>
    <dgm:pt modelId="{604B79C7-8CAC-491F-A41C-27F511E9E593}" type="sibTrans" cxnId="{1AD1E690-0908-4591-B604-B29C13CF79CC}">
      <dgm:prSet/>
      <dgm:spPr/>
      <dgm:t>
        <a:bodyPr/>
        <a:lstStyle/>
        <a:p>
          <a:endParaRPr lang="en-US"/>
        </a:p>
      </dgm:t>
    </dgm:pt>
    <dgm:pt modelId="{8578F814-A6B2-4C43-86CD-68AB314A3753}" type="pres">
      <dgm:prSet presAssocID="{F2958FD0-DB44-4096-88C2-179B69AD644E}" presName="Name0" presStyleCnt="0">
        <dgm:presLayoutVars>
          <dgm:dir/>
          <dgm:animLvl val="lvl"/>
          <dgm:resizeHandles val="exact"/>
        </dgm:presLayoutVars>
      </dgm:prSet>
      <dgm:spPr/>
    </dgm:pt>
    <dgm:pt modelId="{2C130EE9-0EB7-B244-95E5-A989D9912284}" type="pres">
      <dgm:prSet presAssocID="{5ADC9D07-C8CC-46EB-BF4A-E29E99542F30}" presName="boxAndChildren" presStyleCnt="0"/>
      <dgm:spPr/>
    </dgm:pt>
    <dgm:pt modelId="{027F4E82-06AB-E64C-80AE-A3E742A85C9F}" type="pres">
      <dgm:prSet presAssocID="{5ADC9D07-C8CC-46EB-BF4A-E29E99542F30}" presName="parentTextBox" presStyleLbl="node1" presStyleIdx="0" presStyleCnt="2"/>
      <dgm:spPr/>
    </dgm:pt>
    <dgm:pt modelId="{BA7685E0-B90B-7B48-961F-D5F8AC951906}" type="pres">
      <dgm:prSet presAssocID="{B29B5697-6955-4E87-A234-5A9FB8CA52D1}" presName="sp" presStyleCnt="0"/>
      <dgm:spPr/>
    </dgm:pt>
    <dgm:pt modelId="{92D71628-91A3-DC44-9B92-0830C12861F0}" type="pres">
      <dgm:prSet presAssocID="{02784B80-3527-43BF-9743-1D3FA0632725}" presName="arrowAndChildren" presStyleCnt="0"/>
      <dgm:spPr/>
    </dgm:pt>
    <dgm:pt modelId="{ED797155-B96D-8B4F-814B-AB8D79AE8509}" type="pres">
      <dgm:prSet presAssocID="{02784B80-3527-43BF-9743-1D3FA0632725}" presName="parentTextArrow" presStyleLbl="node1" presStyleIdx="1" presStyleCnt="2"/>
      <dgm:spPr/>
    </dgm:pt>
  </dgm:ptLst>
  <dgm:cxnLst>
    <dgm:cxn modelId="{CFD8792B-896F-054C-9C3A-64D930454237}" type="presOf" srcId="{F2958FD0-DB44-4096-88C2-179B69AD644E}" destId="{8578F814-A6B2-4C43-86CD-68AB314A3753}" srcOrd="0" destOrd="0" presId="urn:microsoft.com/office/officeart/2005/8/layout/process4"/>
    <dgm:cxn modelId="{710D1C5D-3544-F847-9362-AB6A5955BAFA}" type="presOf" srcId="{02784B80-3527-43BF-9743-1D3FA0632725}" destId="{ED797155-B96D-8B4F-814B-AB8D79AE8509}" srcOrd="0" destOrd="0" presId="urn:microsoft.com/office/officeart/2005/8/layout/process4"/>
    <dgm:cxn modelId="{C3B14B88-BE90-420B-BF95-D2242B80F92F}" srcId="{F2958FD0-DB44-4096-88C2-179B69AD644E}" destId="{02784B80-3527-43BF-9743-1D3FA0632725}" srcOrd="0" destOrd="0" parTransId="{16199DD7-BDC0-4025-999A-80A7EEE50700}" sibTransId="{B29B5697-6955-4E87-A234-5A9FB8CA52D1}"/>
    <dgm:cxn modelId="{1AD1E690-0908-4591-B604-B29C13CF79CC}" srcId="{F2958FD0-DB44-4096-88C2-179B69AD644E}" destId="{5ADC9D07-C8CC-46EB-BF4A-E29E99542F30}" srcOrd="1" destOrd="0" parTransId="{9D890359-B689-4B52-8229-C4CFDB80DC7C}" sibTransId="{604B79C7-8CAC-491F-A41C-27F511E9E593}"/>
    <dgm:cxn modelId="{F4CCDEB4-7A53-BC4A-B572-5A77420BF368}" type="presOf" srcId="{5ADC9D07-C8CC-46EB-BF4A-E29E99542F30}" destId="{027F4E82-06AB-E64C-80AE-A3E742A85C9F}" srcOrd="0" destOrd="0" presId="urn:microsoft.com/office/officeart/2005/8/layout/process4"/>
    <dgm:cxn modelId="{E67E6EAB-928F-694A-852D-46BF3FC70454}" type="presParOf" srcId="{8578F814-A6B2-4C43-86CD-68AB314A3753}" destId="{2C130EE9-0EB7-B244-95E5-A989D9912284}" srcOrd="0" destOrd="0" presId="urn:microsoft.com/office/officeart/2005/8/layout/process4"/>
    <dgm:cxn modelId="{AB72AA13-9FB2-D44F-8341-9B28471A6507}" type="presParOf" srcId="{2C130EE9-0EB7-B244-95E5-A989D9912284}" destId="{027F4E82-06AB-E64C-80AE-A3E742A85C9F}" srcOrd="0" destOrd="0" presId="urn:microsoft.com/office/officeart/2005/8/layout/process4"/>
    <dgm:cxn modelId="{19C2ACB4-38AC-EA4B-AA79-27C2F9FEBE6C}" type="presParOf" srcId="{8578F814-A6B2-4C43-86CD-68AB314A3753}" destId="{BA7685E0-B90B-7B48-961F-D5F8AC951906}" srcOrd="1" destOrd="0" presId="urn:microsoft.com/office/officeart/2005/8/layout/process4"/>
    <dgm:cxn modelId="{D283DE62-60CB-4845-B7B9-79406F01016B}" type="presParOf" srcId="{8578F814-A6B2-4C43-86CD-68AB314A3753}" destId="{92D71628-91A3-DC44-9B92-0830C12861F0}" srcOrd="2" destOrd="0" presId="urn:microsoft.com/office/officeart/2005/8/layout/process4"/>
    <dgm:cxn modelId="{6829F2F4-275D-5749-83F6-A5C89D0DEBB1}" type="presParOf" srcId="{92D71628-91A3-DC44-9B92-0830C12861F0}" destId="{ED797155-B96D-8B4F-814B-AB8D79AE8509}"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00A118-3F09-4538-AB85-A2C333DBDA97}" type="doc">
      <dgm:prSet loTypeId="urn:microsoft.com/office/officeart/2018/5/layout/IconLeaf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952A7270-554C-4EB3-9931-D121D81555A4}">
      <dgm:prSet/>
      <dgm:spPr/>
      <dgm:t>
        <a:bodyPr/>
        <a:lstStyle/>
        <a:p>
          <a:pPr>
            <a:defRPr cap="all"/>
          </a:pPr>
          <a:r>
            <a:rPr lang="en-US" dirty="0"/>
            <a:t>What </a:t>
          </a:r>
          <a:r>
            <a:rPr lang="en-US" dirty="0" err="1"/>
            <a:t>iP</a:t>
          </a:r>
          <a:r>
            <a:rPr lang="en-US" dirty="0"/>
            <a:t> is Used in my business? </a:t>
          </a:r>
        </a:p>
      </dgm:t>
    </dgm:pt>
    <dgm:pt modelId="{C2DF12EC-918F-438F-BFA2-F8617372B1BE}" type="parTrans" cxnId="{89B0759B-08C5-48C4-8BC4-C1BB0FD27A3F}">
      <dgm:prSet/>
      <dgm:spPr/>
      <dgm:t>
        <a:bodyPr/>
        <a:lstStyle/>
        <a:p>
          <a:endParaRPr lang="en-US"/>
        </a:p>
      </dgm:t>
    </dgm:pt>
    <dgm:pt modelId="{6D72F56F-5732-45FF-B9D1-026186A2C070}" type="sibTrans" cxnId="{89B0759B-08C5-48C4-8BC4-C1BB0FD27A3F}">
      <dgm:prSet/>
      <dgm:spPr/>
      <dgm:t>
        <a:bodyPr/>
        <a:lstStyle/>
        <a:p>
          <a:endParaRPr lang="en-US"/>
        </a:p>
      </dgm:t>
    </dgm:pt>
    <dgm:pt modelId="{35CA9C6F-B0B5-4099-921E-A61983AD06CC}">
      <dgm:prSet/>
      <dgm:spPr/>
      <dgm:t>
        <a:bodyPr/>
        <a:lstStyle/>
        <a:p>
          <a:pPr>
            <a:defRPr cap="all"/>
          </a:pPr>
          <a:r>
            <a:rPr lang="en-US" dirty="0"/>
            <a:t>How can IP make my business succeed? </a:t>
          </a:r>
        </a:p>
      </dgm:t>
    </dgm:pt>
    <dgm:pt modelId="{01F68FDF-C5B2-443C-AD6A-91C457FA311F}" type="parTrans" cxnId="{1DFAEF8A-57F8-4BB0-92D6-8CEC14247C9D}">
      <dgm:prSet/>
      <dgm:spPr/>
      <dgm:t>
        <a:bodyPr/>
        <a:lstStyle/>
        <a:p>
          <a:endParaRPr lang="en-US"/>
        </a:p>
      </dgm:t>
    </dgm:pt>
    <dgm:pt modelId="{C69D23C1-A537-4101-9F85-366C925009CC}" type="sibTrans" cxnId="{1DFAEF8A-57F8-4BB0-92D6-8CEC14247C9D}">
      <dgm:prSet/>
      <dgm:spPr/>
      <dgm:t>
        <a:bodyPr/>
        <a:lstStyle/>
        <a:p>
          <a:endParaRPr lang="en-US"/>
        </a:p>
      </dgm:t>
    </dgm:pt>
    <dgm:pt modelId="{6C039905-53D9-45F6-A143-23B3F552F64E}">
      <dgm:prSet/>
      <dgm:spPr/>
      <dgm:t>
        <a:bodyPr/>
        <a:lstStyle/>
        <a:p>
          <a:pPr>
            <a:defRPr cap="all"/>
          </a:pPr>
          <a:r>
            <a:rPr lang="en-US"/>
            <a:t>How can I use IP to win more business?</a:t>
          </a:r>
        </a:p>
      </dgm:t>
    </dgm:pt>
    <dgm:pt modelId="{EA89777B-7144-4741-9CE2-3936B0E97D54}" type="parTrans" cxnId="{5CA76CBC-51EA-4EE5-B1DB-E719FEC90567}">
      <dgm:prSet/>
      <dgm:spPr/>
      <dgm:t>
        <a:bodyPr/>
        <a:lstStyle/>
        <a:p>
          <a:endParaRPr lang="en-US"/>
        </a:p>
      </dgm:t>
    </dgm:pt>
    <dgm:pt modelId="{C63CEC1E-C462-4069-8EEC-4528D1C878E4}" type="sibTrans" cxnId="{5CA76CBC-51EA-4EE5-B1DB-E719FEC90567}">
      <dgm:prSet/>
      <dgm:spPr/>
      <dgm:t>
        <a:bodyPr/>
        <a:lstStyle/>
        <a:p>
          <a:endParaRPr lang="en-US"/>
        </a:p>
      </dgm:t>
    </dgm:pt>
    <dgm:pt modelId="{6969089E-C921-4A5F-BDD1-62C75FB45EBD}">
      <dgm:prSet/>
      <dgm:spPr/>
      <dgm:t>
        <a:bodyPr/>
        <a:lstStyle/>
        <a:p>
          <a:pPr>
            <a:defRPr cap="all"/>
          </a:pPr>
          <a:r>
            <a:rPr lang="en-US" dirty="0"/>
            <a:t>Can my IP command a premium? </a:t>
          </a:r>
        </a:p>
      </dgm:t>
    </dgm:pt>
    <dgm:pt modelId="{5E5B9DF3-5B3B-4709-928F-DEAB789A94BE}" type="parTrans" cxnId="{A9E1BA29-109B-4927-A7FE-69AC38A09B2E}">
      <dgm:prSet/>
      <dgm:spPr/>
      <dgm:t>
        <a:bodyPr/>
        <a:lstStyle/>
        <a:p>
          <a:endParaRPr lang="en-US"/>
        </a:p>
      </dgm:t>
    </dgm:pt>
    <dgm:pt modelId="{2048EA39-F3C7-4AB8-8FA5-71BC2799EA8D}" type="sibTrans" cxnId="{A9E1BA29-109B-4927-A7FE-69AC38A09B2E}">
      <dgm:prSet/>
      <dgm:spPr/>
      <dgm:t>
        <a:bodyPr/>
        <a:lstStyle/>
        <a:p>
          <a:endParaRPr lang="en-US"/>
        </a:p>
      </dgm:t>
    </dgm:pt>
    <dgm:pt modelId="{23C8AB0F-2765-4C93-B534-93EED014CAD7}" type="pres">
      <dgm:prSet presAssocID="{FF00A118-3F09-4538-AB85-A2C333DBDA97}" presName="root" presStyleCnt="0">
        <dgm:presLayoutVars>
          <dgm:dir/>
          <dgm:resizeHandles val="exact"/>
        </dgm:presLayoutVars>
      </dgm:prSet>
      <dgm:spPr/>
    </dgm:pt>
    <dgm:pt modelId="{7026AF5C-3FD4-4EAE-BB0D-7632C92A05DC}" type="pres">
      <dgm:prSet presAssocID="{952A7270-554C-4EB3-9931-D121D81555A4}" presName="compNode" presStyleCnt="0"/>
      <dgm:spPr/>
    </dgm:pt>
    <dgm:pt modelId="{B7AC650C-142F-465F-AE81-480DA9032A0D}" type="pres">
      <dgm:prSet presAssocID="{952A7270-554C-4EB3-9931-D121D81555A4}" presName="iconBgRect" presStyleLbl="bgShp" presStyleIdx="0" presStyleCnt="4"/>
      <dgm:spPr>
        <a:prstGeom prst="round2DiagRect">
          <a:avLst>
            <a:gd name="adj1" fmla="val 29727"/>
            <a:gd name="adj2" fmla="val 0"/>
          </a:avLst>
        </a:prstGeom>
      </dgm:spPr>
    </dgm:pt>
    <dgm:pt modelId="{D4C80AD0-C99C-469F-9FC1-E26741E766B4}" type="pres">
      <dgm:prSet presAssocID="{952A7270-554C-4EB3-9931-D121D81555A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ffice Worker"/>
        </a:ext>
      </dgm:extLst>
    </dgm:pt>
    <dgm:pt modelId="{E07C31FE-E899-4A27-A6F2-EAA7A91D33C7}" type="pres">
      <dgm:prSet presAssocID="{952A7270-554C-4EB3-9931-D121D81555A4}" presName="spaceRect" presStyleCnt="0"/>
      <dgm:spPr/>
    </dgm:pt>
    <dgm:pt modelId="{BB95511E-4960-4B7A-9AB3-B3C8910353C4}" type="pres">
      <dgm:prSet presAssocID="{952A7270-554C-4EB3-9931-D121D81555A4}" presName="textRect" presStyleLbl="revTx" presStyleIdx="0" presStyleCnt="4">
        <dgm:presLayoutVars>
          <dgm:chMax val="1"/>
          <dgm:chPref val="1"/>
        </dgm:presLayoutVars>
      </dgm:prSet>
      <dgm:spPr/>
    </dgm:pt>
    <dgm:pt modelId="{8D46B596-0C48-4B3D-8448-A79057F4194A}" type="pres">
      <dgm:prSet presAssocID="{6D72F56F-5732-45FF-B9D1-026186A2C070}" presName="sibTrans" presStyleCnt="0"/>
      <dgm:spPr/>
    </dgm:pt>
    <dgm:pt modelId="{AF875A70-391F-44D5-AD6C-4997833DD791}" type="pres">
      <dgm:prSet presAssocID="{35CA9C6F-B0B5-4099-921E-A61983AD06CC}" presName="compNode" presStyleCnt="0"/>
      <dgm:spPr/>
    </dgm:pt>
    <dgm:pt modelId="{0BA879A4-004F-436C-81BB-7E21F08E48B5}" type="pres">
      <dgm:prSet presAssocID="{35CA9C6F-B0B5-4099-921E-A61983AD06CC}" presName="iconBgRect" presStyleLbl="bgShp" presStyleIdx="1" presStyleCnt="4"/>
      <dgm:spPr>
        <a:prstGeom prst="round2DiagRect">
          <a:avLst>
            <a:gd name="adj1" fmla="val 29727"/>
            <a:gd name="adj2" fmla="val 0"/>
          </a:avLst>
        </a:prstGeom>
      </dgm:spPr>
    </dgm:pt>
    <dgm:pt modelId="{86309B33-4DAB-437A-A6CB-251623CB1EB5}" type="pres">
      <dgm:prSet presAssocID="{35CA9C6F-B0B5-4099-921E-A61983AD06C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andshake"/>
        </a:ext>
      </dgm:extLst>
    </dgm:pt>
    <dgm:pt modelId="{2635755D-62DC-4192-ABFB-5AE907005513}" type="pres">
      <dgm:prSet presAssocID="{35CA9C6F-B0B5-4099-921E-A61983AD06CC}" presName="spaceRect" presStyleCnt="0"/>
      <dgm:spPr/>
    </dgm:pt>
    <dgm:pt modelId="{81A36305-1244-400D-8FFF-CFAFF65DB90C}" type="pres">
      <dgm:prSet presAssocID="{35CA9C6F-B0B5-4099-921E-A61983AD06CC}" presName="textRect" presStyleLbl="revTx" presStyleIdx="1" presStyleCnt="4">
        <dgm:presLayoutVars>
          <dgm:chMax val="1"/>
          <dgm:chPref val="1"/>
        </dgm:presLayoutVars>
      </dgm:prSet>
      <dgm:spPr/>
    </dgm:pt>
    <dgm:pt modelId="{4FE82A61-73F2-420D-B078-408C5C4FB8B9}" type="pres">
      <dgm:prSet presAssocID="{C69D23C1-A537-4101-9F85-366C925009CC}" presName="sibTrans" presStyleCnt="0"/>
      <dgm:spPr/>
    </dgm:pt>
    <dgm:pt modelId="{1E764738-92A9-4B48-930A-587E0E58312B}" type="pres">
      <dgm:prSet presAssocID="{6C039905-53D9-45F6-A143-23B3F552F64E}" presName="compNode" presStyleCnt="0"/>
      <dgm:spPr/>
    </dgm:pt>
    <dgm:pt modelId="{D380657D-A090-44AC-B7CE-96D83738B4D7}" type="pres">
      <dgm:prSet presAssocID="{6C039905-53D9-45F6-A143-23B3F552F64E}" presName="iconBgRect" presStyleLbl="bgShp" presStyleIdx="2" presStyleCnt="4"/>
      <dgm:spPr>
        <a:prstGeom prst="round2DiagRect">
          <a:avLst>
            <a:gd name="adj1" fmla="val 29727"/>
            <a:gd name="adj2" fmla="val 0"/>
          </a:avLst>
        </a:prstGeom>
      </dgm:spPr>
    </dgm:pt>
    <dgm:pt modelId="{E3AE450B-F1B8-4F71-A7AF-0F6A026DD1A6}" type="pres">
      <dgm:prSet presAssocID="{6C039905-53D9-45F6-A143-23B3F552F64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pward trend"/>
        </a:ext>
      </dgm:extLst>
    </dgm:pt>
    <dgm:pt modelId="{5D4B2E83-57DB-44EB-94BC-5FD1A28A61CC}" type="pres">
      <dgm:prSet presAssocID="{6C039905-53D9-45F6-A143-23B3F552F64E}" presName="spaceRect" presStyleCnt="0"/>
      <dgm:spPr/>
    </dgm:pt>
    <dgm:pt modelId="{B9D63229-FDA3-4551-A53F-D9861EDC1D31}" type="pres">
      <dgm:prSet presAssocID="{6C039905-53D9-45F6-A143-23B3F552F64E}" presName="textRect" presStyleLbl="revTx" presStyleIdx="2" presStyleCnt="4">
        <dgm:presLayoutVars>
          <dgm:chMax val="1"/>
          <dgm:chPref val="1"/>
        </dgm:presLayoutVars>
      </dgm:prSet>
      <dgm:spPr/>
    </dgm:pt>
    <dgm:pt modelId="{96E0A02D-6007-4E17-9770-27702E0A8D76}" type="pres">
      <dgm:prSet presAssocID="{C63CEC1E-C462-4069-8EEC-4528D1C878E4}" presName="sibTrans" presStyleCnt="0"/>
      <dgm:spPr/>
    </dgm:pt>
    <dgm:pt modelId="{502DF74B-06AB-4151-91D1-253C5F72A2F8}" type="pres">
      <dgm:prSet presAssocID="{6969089E-C921-4A5F-BDD1-62C75FB45EBD}" presName="compNode" presStyleCnt="0"/>
      <dgm:spPr/>
    </dgm:pt>
    <dgm:pt modelId="{6ADCB03C-E8B3-4116-8E6C-4394FB5CDCE0}" type="pres">
      <dgm:prSet presAssocID="{6969089E-C921-4A5F-BDD1-62C75FB45EBD}" presName="iconBgRect" presStyleLbl="bgShp" presStyleIdx="3" presStyleCnt="4"/>
      <dgm:spPr>
        <a:prstGeom prst="round2DiagRect">
          <a:avLst>
            <a:gd name="adj1" fmla="val 29727"/>
            <a:gd name="adj2" fmla="val 0"/>
          </a:avLst>
        </a:prstGeom>
      </dgm:spPr>
    </dgm:pt>
    <dgm:pt modelId="{D78C2807-3D18-4350-885A-A2B2383F8998}" type="pres">
      <dgm:prSet presAssocID="{6969089E-C921-4A5F-BDD1-62C75FB45EBD}"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llar"/>
        </a:ext>
      </dgm:extLst>
    </dgm:pt>
    <dgm:pt modelId="{06FC5234-97A0-446A-A3D1-6895788C5290}" type="pres">
      <dgm:prSet presAssocID="{6969089E-C921-4A5F-BDD1-62C75FB45EBD}" presName="spaceRect" presStyleCnt="0"/>
      <dgm:spPr/>
    </dgm:pt>
    <dgm:pt modelId="{9A687618-30D8-4F46-AF41-7D226D1A76FC}" type="pres">
      <dgm:prSet presAssocID="{6969089E-C921-4A5F-BDD1-62C75FB45EBD}" presName="textRect" presStyleLbl="revTx" presStyleIdx="3" presStyleCnt="4">
        <dgm:presLayoutVars>
          <dgm:chMax val="1"/>
          <dgm:chPref val="1"/>
        </dgm:presLayoutVars>
      </dgm:prSet>
      <dgm:spPr/>
    </dgm:pt>
  </dgm:ptLst>
  <dgm:cxnLst>
    <dgm:cxn modelId="{A9E1BA29-109B-4927-A7FE-69AC38A09B2E}" srcId="{FF00A118-3F09-4538-AB85-A2C333DBDA97}" destId="{6969089E-C921-4A5F-BDD1-62C75FB45EBD}" srcOrd="3" destOrd="0" parTransId="{5E5B9DF3-5B3B-4709-928F-DEAB789A94BE}" sibTransId="{2048EA39-F3C7-4AB8-8FA5-71BC2799EA8D}"/>
    <dgm:cxn modelId="{2CEDBF50-A889-4FBE-A62E-B3CE15B7B1F9}" type="presOf" srcId="{952A7270-554C-4EB3-9931-D121D81555A4}" destId="{BB95511E-4960-4B7A-9AB3-B3C8910353C4}" srcOrd="0" destOrd="0" presId="urn:microsoft.com/office/officeart/2018/5/layout/IconLeafLabelList"/>
    <dgm:cxn modelId="{1DFAEF8A-57F8-4BB0-92D6-8CEC14247C9D}" srcId="{FF00A118-3F09-4538-AB85-A2C333DBDA97}" destId="{35CA9C6F-B0B5-4099-921E-A61983AD06CC}" srcOrd="1" destOrd="0" parTransId="{01F68FDF-C5B2-443C-AD6A-91C457FA311F}" sibTransId="{C69D23C1-A537-4101-9F85-366C925009CC}"/>
    <dgm:cxn modelId="{89B0759B-08C5-48C4-8BC4-C1BB0FD27A3F}" srcId="{FF00A118-3F09-4538-AB85-A2C333DBDA97}" destId="{952A7270-554C-4EB3-9931-D121D81555A4}" srcOrd="0" destOrd="0" parTransId="{C2DF12EC-918F-438F-BFA2-F8617372B1BE}" sibTransId="{6D72F56F-5732-45FF-B9D1-026186A2C070}"/>
    <dgm:cxn modelId="{283803A9-D0DE-4CAD-8DC4-5B3901FC9821}" type="presOf" srcId="{6969089E-C921-4A5F-BDD1-62C75FB45EBD}" destId="{9A687618-30D8-4F46-AF41-7D226D1A76FC}" srcOrd="0" destOrd="0" presId="urn:microsoft.com/office/officeart/2018/5/layout/IconLeafLabelList"/>
    <dgm:cxn modelId="{4E78B2AA-D0C7-4A7C-A721-32C6183C7DB2}" type="presOf" srcId="{35CA9C6F-B0B5-4099-921E-A61983AD06CC}" destId="{81A36305-1244-400D-8FFF-CFAFF65DB90C}" srcOrd="0" destOrd="0" presId="urn:microsoft.com/office/officeart/2018/5/layout/IconLeafLabelList"/>
    <dgm:cxn modelId="{410118B8-892E-44F0-9ECD-B86C85C344AB}" type="presOf" srcId="{FF00A118-3F09-4538-AB85-A2C333DBDA97}" destId="{23C8AB0F-2765-4C93-B534-93EED014CAD7}" srcOrd="0" destOrd="0" presId="urn:microsoft.com/office/officeart/2018/5/layout/IconLeafLabelList"/>
    <dgm:cxn modelId="{5CA76CBC-51EA-4EE5-B1DB-E719FEC90567}" srcId="{FF00A118-3F09-4538-AB85-A2C333DBDA97}" destId="{6C039905-53D9-45F6-A143-23B3F552F64E}" srcOrd="2" destOrd="0" parTransId="{EA89777B-7144-4741-9CE2-3936B0E97D54}" sibTransId="{C63CEC1E-C462-4069-8EEC-4528D1C878E4}"/>
    <dgm:cxn modelId="{A81FD4F9-14C8-4717-B572-22349F8A921D}" type="presOf" srcId="{6C039905-53D9-45F6-A143-23B3F552F64E}" destId="{B9D63229-FDA3-4551-A53F-D9861EDC1D31}" srcOrd="0" destOrd="0" presId="urn:microsoft.com/office/officeart/2018/5/layout/IconLeafLabelList"/>
    <dgm:cxn modelId="{6745563B-BD47-4B8E-B042-704524908237}" type="presParOf" srcId="{23C8AB0F-2765-4C93-B534-93EED014CAD7}" destId="{7026AF5C-3FD4-4EAE-BB0D-7632C92A05DC}" srcOrd="0" destOrd="0" presId="urn:microsoft.com/office/officeart/2018/5/layout/IconLeafLabelList"/>
    <dgm:cxn modelId="{A5797EF0-2A3A-4251-AE60-016C29E3EB28}" type="presParOf" srcId="{7026AF5C-3FD4-4EAE-BB0D-7632C92A05DC}" destId="{B7AC650C-142F-465F-AE81-480DA9032A0D}" srcOrd="0" destOrd="0" presId="urn:microsoft.com/office/officeart/2018/5/layout/IconLeafLabelList"/>
    <dgm:cxn modelId="{3991B698-028A-405D-A950-A463F68843D8}" type="presParOf" srcId="{7026AF5C-3FD4-4EAE-BB0D-7632C92A05DC}" destId="{D4C80AD0-C99C-469F-9FC1-E26741E766B4}" srcOrd="1" destOrd="0" presId="urn:microsoft.com/office/officeart/2018/5/layout/IconLeafLabelList"/>
    <dgm:cxn modelId="{77DAA4FB-C038-494D-A71D-6D89377152FC}" type="presParOf" srcId="{7026AF5C-3FD4-4EAE-BB0D-7632C92A05DC}" destId="{E07C31FE-E899-4A27-A6F2-EAA7A91D33C7}" srcOrd="2" destOrd="0" presId="urn:microsoft.com/office/officeart/2018/5/layout/IconLeafLabelList"/>
    <dgm:cxn modelId="{FF646F44-BD94-4514-A2C5-CA5451194C6E}" type="presParOf" srcId="{7026AF5C-3FD4-4EAE-BB0D-7632C92A05DC}" destId="{BB95511E-4960-4B7A-9AB3-B3C8910353C4}" srcOrd="3" destOrd="0" presId="urn:microsoft.com/office/officeart/2018/5/layout/IconLeafLabelList"/>
    <dgm:cxn modelId="{6EDF15D1-B4D9-4F16-9ED6-F385D7B95AF6}" type="presParOf" srcId="{23C8AB0F-2765-4C93-B534-93EED014CAD7}" destId="{8D46B596-0C48-4B3D-8448-A79057F4194A}" srcOrd="1" destOrd="0" presId="urn:microsoft.com/office/officeart/2018/5/layout/IconLeafLabelList"/>
    <dgm:cxn modelId="{43F3B2AA-8E2B-4F08-ACA6-CF007231CAD9}" type="presParOf" srcId="{23C8AB0F-2765-4C93-B534-93EED014CAD7}" destId="{AF875A70-391F-44D5-AD6C-4997833DD791}" srcOrd="2" destOrd="0" presId="urn:microsoft.com/office/officeart/2018/5/layout/IconLeafLabelList"/>
    <dgm:cxn modelId="{2E91C39B-46EB-4CB4-A45A-6D8DB1C5ED42}" type="presParOf" srcId="{AF875A70-391F-44D5-AD6C-4997833DD791}" destId="{0BA879A4-004F-436C-81BB-7E21F08E48B5}" srcOrd="0" destOrd="0" presId="urn:microsoft.com/office/officeart/2018/5/layout/IconLeafLabelList"/>
    <dgm:cxn modelId="{B3D1170E-CC27-4E45-BC2D-C91363F24D45}" type="presParOf" srcId="{AF875A70-391F-44D5-AD6C-4997833DD791}" destId="{86309B33-4DAB-437A-A6CB-251623CB1EB5}" srcOrd="1" destOrd="0" presId="urn:microsoft.com/office/officeart/2018/5/layout/IconLeafLabelList"/>
    <dgm:cxn modelId="{DCE20ED1-6F48-428F-82AB-E81359F10BAA}" type="presParOf" srcId="{AF875A70-391F-44D5-AD6C-4997833DD791}" destId="{2635755D-62DC-4192-ABFB-5AE907005513}" srcOrd="2" destOrd="0" presId="urn:microsoft.com/office/officeart/2018/5/layout/IconLeafLabelList"/>
    <dgm:cxn modelId="{379FD511-F9CC-4BDD-AC84-0DCED326CD7F}" type="presParOf" srcId="{AF875A70-391F-44D5-AD6C-4997833DD791}" destId="{81A36305-1244-400D-8FFF-CFAFF65DB90C}" srcOrd="3" destOrd="0" presId="urn:microsoft.com/office/officeart/2018/5/layout/IconLeafLabelList"/>
    <dgm:cxn modelId="{0DCFE5A2-5AF8-43C5-A640-8FBA8CA65717}" type="presParOf" srcId="{23C8AB0F-2765-4C93-B534-93EED014CAD7}" destId="{4FE82A61-73F2-420D-B078-408C5C4FB8B9}" srcOrd="3" destOrd="0" presId="urn:microsoft.com/office/officeart/2018/5/layout/IconLeafLabelList"/>
    <dgm:cxn modelId="{97B33A5A-E5AB-43F3-B4CF-7A11273EA786}" type="presParOf" srcId="{23C8AB0F-2765-4C93-B534-93EED014CAD7}" destId="{1E764738-92A9-4B48-930A-587E0E58312B}" srcOrd="4" destOrd="0" presId="urn:microsoft.com/office/officeart/2018/5/layout/IconLeafLabelList"/>
    <dgm:cxn modelId="{C5696237-12BD-49B3-B1AF-CCFA84DA6A31}" type="presParOf" srcId="{1E764738-92A9-4B48-930A-587E0E58312B}" destId="{D380657D-A090-44AC-B7CE-96D83738B4D7}" srcOrd="0" destOrd="0" presId="urn:microsoft.com/office/officeart/2018/5/layout/IconLeafLabelList"/>
    <dgm:cxn modelId="{65718435-C881-4B77-8B75-FC871FD9432E}" type="presParOf" srcId="{1E764738-92A9-4B48-930A-587E0E58312B}" destId="{E3AE450B-F1B8-4F71-A7AF-0F6A026DD1A6}" srcOrd="1" destOrd="0" presId="urn:microsoft.com/office/officeart/2018/5/layout/IconLeafLabelList"/>
    <dgm:cxn modelId="{7FC385D1-D4E7-4744-B4AB-3668C30F51D5}" type="presParOf" srcId="{1E764738-92A9-4B48-930A-587E0E58312B}" destId="{5D4B2E83-57DB-44EB-94BC-5FD1A28A61CC}" srcOrd="2" destOrd="0" presId="urn:microsoft.com/office/officeart/2018/5/layout/IconLeafLabelList"/>
    <dgm:cxn modelId="{EF23CCB9-ED03-4492-A992-DFDDC8FE2869}" type="presParOf" srcId="{1E764738-92A9-4B48-930A-587E0E58312B}" destId="{B9D63229-FDA3-4551-A53F-D9861EDC1D31}" srcOrd="3" destOrd="0" presId="urn:microsoft.com/office/officeart/2018/5/layout/IconLeafLabelList"/>
    <dgm:cxn modelId="{8F472030-F126-4585-8B62-EDCBDEC0126F}" type="presParOf" srcId="{23C8AB0F-2765-4C93-B534-93EED014CAD7}" destId="{96E0A02D-6007-4E17-9770-27702E0A8D76}" srcOrd="5" destOrd="0" presId="urn:microsoft.com/office/officeart/2018/5/layout/IconLeafLabelList"/>
    <dgm:cxn modelId="{02DC34AB-3EC0-4C62-B3B5-D91D763391F6}" type="presParOf" srcId="{23C8AB0F-2765-4C93-B534-93EED014CAD7}" destId="{502DF74B-06AB-4151-91D1-253C5F72A2F8}" srcOrd="6" destOrd="0" presId="urn:microsoft.com/office/officeart/2018/5/layout/IconLeafLabelList"/>
    <dgm:cxn modelId="{92AEB65E-A4F5-442D-8E2C-72312E92DEFB}" type="presParOf" srcId="{502DF74B-06AB-4151-91D1-253C5F72A2F8}" destId="{6ADCB03C-E8B3-4116-8E6C-4394FB5CDCE0}" srcOrd="0" destOrd="0" presId="urn:microsoft.com/office/officeart/2018/5/layout/IconLeafLabelList"/>
    <dgm:cxn modelId="{72D89FED-CAFB-429D-B879-C6D7BA029326}" type="presParOf" srcId="{502DF74B-06AB-4151-91D1-253C5F72A2F8}" destId="{D78C2807-3D18-4350-885A-A2B2383F8998}" srcOrd="1" destOrd="0" presId="urn:microsoft.com/office/officeart/2018/5/layout/IconLeafLabelList"/>
    <dgm:cxn modelId="{72EA6CD9-FEF9-4597-82A8-E8F0CC2BD4DD}" type="presParOf" srcId="{502DF74B-06AB-4151-91D1-253C5F72A2F8}" destId="{06FC5234-97A0-446A-A3D1-6895788C5290}" srcOrd="2" destOrd="0" presId="urn:microsoft.com/office/officeart/2018/5/layout/IconLeafLabelList"/>
    <dgm:cxn modelId="{7EE38BF7-8996-4F8F-8E9C-E6344C3AFCF5}" type="presParOf" srcId="{502DF74B-06AB-4151-91D1-253C5F72A2F8}" destId="{9A687618-30D8-4F46-AF41-7D226D1A76FC}"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5B5970-7AA3-4A8C-8EA0-104E6378289F}"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760CD6D7-6437-443A-A503-4A5094B3ED01}">
      <dgm:prSet/>
      <dgm:spPr/>
      <dgm:t>
        <a:bodyPr/>
        <a:lstStyle/>
        <a:p>
          <a:r>
            <a:rPr lang="en-US" b="1" u="none" dirty="0"/>
            <a:t>Current State</a:t>
          </a:r>
        </a:p>
      </dgm:t>
    </dgm:pt>
    <dgm:pt modelId="{23184957-17AC-423F-A2BC-049949612136}" type="parTrans" cxnId="{06C30033-C703-4521-9EB6-7F0DAA303AC0}">
      <dgm:prSet/>
      <dgm:spPr/>
      <dgm:t>
        <a:bodyPr/>
        <a:lstStyle/>
        <a:p>
          <a:endParaRPr lang="en-US"/>
        </a:p>
      </dgm:t>
    </dgm:pt>
    <dgm:pt modelId="{056C8018-6B0E-4581-B105-BFF3F0E52A39}" type="sibTrans" cxnId="{06C30033-C703-4521-9EB6-7F0DAA303AC0}">
      <dgm:prSet/>
      <dgm:spPr/>
      <dgm:t>
        <a:bodyPr/>
        <a:lstStyle/>
        <a:p>
          <a:endParaRPr lang="en-US"/>
        </a:p>
      </dgm:t>
    </dgm:pt>
    <dgm:pt modelId="{5D89EB05-C238-4485-BD8B-998E2E952721}">
      <dgm:prSet/>
      <dgm:spPr/>
      <dgm:t>
        <a:bodyPr/>
        <a:lstStyle/>
        <a:p>
          <a:r>
            <a:rPr lang="en-US" dirty="0"/>
            <a:t>Create an IP Master File that identifies and documents all IP to include:</a:t>
          </a:r>
        </a:p>
      </dgm:t>
    </dgm:pt>
    <dgm:pt modelId="{AA9AE718-8903-425A-A65F-7C5572DF6407}" type="parTrans" cxnId="{6643A67D-E509-4E66-AA86-81AC6783F47E}">
      <dgm:prSet/>
      <dgm:spPr/>
      <dgm:t>
        <a:bodyPr/>
        <a:lstStyle/>
        <a:p>
          <a:endParaRPr lang="en-US"/>
        </a:p>
      </dgm:t>
    </dgm:pt>
    <dgm:pt modelId="{65BF648C-9911-411A-A71B-142E90C03BAE}" type="sibTrans" cxnId="{6643A67D-E509-4E66-AA86-81AC6783F47E}">
      <dgm:prSet/>
      <dgm:spPr/>
      <dgm:t>
        <a:bodyPr/>
        <a:lstStyle/>
        <a:p>
          <a:endParaRPr lang="en-US"/>
        </a:p>
      </dgm:t>
    </dgm:pt>
    <dgm:pt modelId="{2DA876CF-B7A3-448D-8446-26FC0CB84E97}">
      <dgm:prSet/>
      <dgm:spPr/>
      <dgm:t>
        <a:bodyPr/>
        <a:lstStyle/>
        <a:p>
          <a:r>
            <a:rPr lang="en-US" dirty="0"/>
            <a:t>Funding source </a:t>
          </a:r>
        </a:p>
      </dgm:t>
    </dgm:pt>
    <dgm:pt modelId="{3394503A-C181-4C83-864D-C266233F55AF}" type="parTrans" cxnId="{DE9F6E9D-4D82-48AA-92B9-1F32754A524A}">
      <dgm:prSet/>
      <dgm:spPr/>
      <dgm:t>
        <a:bodyPr/>
        <a:lstStyle/>
        <a:p>
          <a:endParaRPr lang="en-US"/>
        </a:p>
      </dgm:t>
    </dgm:pt>
    <dgm:pt modelId="{945C8BFE-5BCE-420B-821D-3A65F28D00AE}" type="sibTrans" cxnId="{DE9F6E9D-4D82-48AA-92B9-1F32754A524A}">
      <dgm:prSet/>
      <dgm:spPr/>
      <dgm:t>
        <a:bodyPr/>
        <a:lstStyle/>
        <a:p>
          <a:endParaRPr lang="en-US"/>
        </a:p>
      </dgm:t>
    </dgm:pt>
    <dgm:pt modelId="{B9615FE7-524E-4E8F-A423-3900532D3C1B}">
      <dgm:prSet/>
      <dgm:spPr/>
      <dgm:t>
        <a:bodyPr/>
        <a:lstStyle/>
        <a:p>
          <a:r>
            <a:rPr lang="en-US" b="1" u="none" dirty="0"/>
            <a:t>Go-Forward</a:t>
          </a:r>
        </a:p>
      </dgm:t>
    </dgm:pt>
    <dgm:pt modelId="{A64D01D0-1FC2-4B8D-84DD-2386A2B9C9EF}" type="parTrans" cxnId="{EB5B4207-4040-446C-851F-F733C09AB7F6}">
      <dgm:prSet/>
      <dgm:spPr/>
      <dgm:t>
        <a:bodyPr/>
        <a:lstStyle/>
        <a:p>
          <a:endParaRPr lang="en-US"/>
        </a:p>
      </dgm:t>
    </dgm:pt>
    <dgm:pt modelId="{866FCD70-D223-4BC6-9E83-BC4B5983BDE0}" type="sibTrans" cxnId="{EB5B4207-4040-446C-851F-F733C09AB7F6}">
      <dgm:prSet/>
      <dgm:spPr/>
      <dgm:t>
        <a:bodyPr/>
        <a:lstStyle/>
        <a:p>
          <a:endParaRPr lang="en-US"/>
        </a:p>
      </dgm:t>
    </dgm:pt>
    <dgm:pt modelId="{4ECFFECA-5843-4172-8D6F-52B2E74281B8}">
      <dgm:prSet/>
      <dgm:spPr/>
      <dgm:t>
        <a:bodyPr/>
        <a:lstStyle/>
        <a:p>
          <a:r>
            <a:rPr lang="en-US" b="1" dirty="0"/>
            <a:t>Pre-Award / Project Set Up</a:t>
          </a:r>
        </a:p>
      </dgm:t>
    </dgm:pt>
    <dgm:pt modelId="{17D6A44E-B76D-4F57-890E-6D5F5BC9746F}" type="parTrans" cxnId="{CADBFB2E-D5B1-4852-B777-798F2308BED4}">
      <dgm:prSet/>
      <dgm:spPr/>
      <dgm:t>
        <a:bodyPr/>
        <a:lstStyle/>
        <a:p>
          <a:endParaRPr lang="en-US"/>
        </a:p>
      </dgm:t>
    </dgm:pt>
    <dgm:pt modelId="{A865E57F-6185-416D-AABD-37F07ED2C622}" type="sibTrans" cxnId="{CADBFB2E-D5B1-4852-B777-798F2308BED4}">
      <dgm:prSet/>
      <dgm:spPr/>
      <dgm:t>
        <a:bodyPr/>
        <a:lstStyle/>
        <a:p>
          <a:endParaRPr lang="en-US"/>
        </a:p>
      </dgm:t>
    </dgm:pt>
    <dgm:pt modelId="{981C4FD9-AAF0-4862-A301-824A591B3FCE}">
      <dgm:prSet/>
      <dgm:spPr/>
      <dgm:t>
        <a:bodyPr/>
        <a:lstStyle/>
        <a:p>
          <a:r>
            <a:rPr lang="en-US" dirty="0"/>
            <a:t>Thoroughly document IP needed for each scope and compare it against IP in use in the IP Master File to identify any overlap</a:t>
          </a:r>
        </a:p>
      </dgm:t>
    </dgm:pt>
    <dgm:pt modelId="{31DCD02F-78A8-4220-998D-19BFC51B181A}" type="parTrans" cxnId="{431CB524-EA46-4160-B9A9-9A27F1D2A379}">
      <dgm:prSet/>
      <dgm:spPr/>
      <dgm:t>
        <a:bodyPr/>
        <a:lstStyle/>
        <a:p>
          <a:endParaRPr lang="en-US"/>
        </a:p>
      </dgm:t>
    </dgm:pt>
    <dgm:pt modelId="{8DDFFEC1-A572-4E0B-80ED-AE6102432B25}" type="sibTrans" cxnId="{431CB524-EA46-4160-B9A9-9A27F1D2A379}">
      <dgm:prSet/>
      <dgm:spPr/>
      <dgm:t>
        <a:bodyPr/>
        <a:lstStyle/>
        <a:p>
          <a:endParaRPr lang="en-US"/>
        </a:p>
      </dgm:t>
    </dgm:pt>
    <dgm:pt modelId="{A76879A0-B897-4FA7-8A2E-16F8D28FC34B}">
      <dgm:prSet/>
      <dgm:spPr/>
      <dgm:t>
        <a:bodyPr/>
        <a:lstStyle/>
        <a:p>
          <a:r>
            <a:rPr lang="en-US"/>
            <a:t>Determine if this new pursuit would put privately funded IP at risk</a:t>
          </a:r>
        </a:p>
      </dgm:t>
    </dgm:pt>
    <dgm:pt modelId="{2876EB4C-F392-4DCA-A811-944376EA5A14}" type="parTrans" cxnId="{BE8C18A1-AEF4-4E46-B1BE-87A36DA28282}">
      <dgm:prSet/>
      <dgm:spPr/>
      <dgm:t>
        <a:bodyPr/>
        <a:lstStyle/>
        <a:p>
          <a:endParaRPr lang="en-US"/>
        </a:p>
      </dgm:t>
    </dgm:pt>
    <dgm:pt modelId="{31460294-B9E4-492F-A27D-46E946E543F8}" type="sibTrans" cxnId="{BE8C18A1-AEF4-4E46-B1BE-87A36DA28282}">
      <dgm:prSet/>
      <dgm:spPr/>
      <dgm:t>
        <a:bodyPr/>
        <a:lstStyle/>
        <a:p>
          <a:endParaRPr lang="en-US"/>
        </a:p>
      </dgm:t>
    </dgm:pt>
    <dgm:pt modelId="{C84107C1-99D2-4FF4-B5B3-D84DF674E3C2}">
      <dgm:prSet/>
      <dgm:spPr/>
      <dgm:t>
        <a:bodyPr/>
        <a:lstStyle/>
        <a:p>
          <a:r>
            <a:rPr lang="en-US" b="1" dirty="0"/>
            <a:t>Create unique project charge codes </a:t>
          </a:r>
        </a:p>
      </dgm:t>
    </dgm:pt>
    <dgm:pt modelId="{7BFF71F1-3587-4E63-A4A7-2DFF883B6469}" type="parTrans" cxnId="{33D9116E-4952-4C76-B0BD-155D532D46B2}">
      <dgm:prSet/>
      <dgm:spPr/>
      <dgm:t>
        <a:bodyPr/>
        <a:lstStyle/>
        <a:p>
          <a:endParaRPr lang="en-US"/>
        </a:p>
      </dgm:t>
    </dgm:pt>
    <dgm:pt modelId="{3581D10B-86B7-4613-A3F7-85ED10BD6908}" type="sibTrans" cxnId="{33D9116E-4952-4C76-B0BD-155D532D46B2}">
      <dgm:prSet/>
      <dgm:spPr/>
      <dgm:t>
        <a:bodyPr/>
        <a:lstStyle/>
        <a:p>
          <a:endParaRPr lang="en-US"/>
        </a:p>
      </dgm:t>
    </dgm:pt>
    <dgm:pt modelId="{8B88B4C4-967F-450D-99A0-A753C7037367}">
      <dgm:prSet/>
      <dgm:spPr/>
      <dgm:t>
        <a:bodyPr/>
        <a:lstStyle/>
        <a:p>
          <a:r>
            <a:rPr lang="en-US"/>
            <a:t>Down to the lowest levels of IP</a:t>
          </a:r>
        </a:p>
      </dgm:t>
    </dgm:pt>
    <dgm:pt modelId="{A0442602-666E-4B5A-94F9-CCC846D4BDD3}" type="parTrans" cxnId="{4BEE6264-77BA-4BE3-81F3-68CC79A89AD9}">
      <dgm:prSet/>
      <dgm:spPr/>
      <dgm:t>
        <a:bodyPr/>
        <a:lstStyle/>
        <a:p>
          <a:endParaRPr lang="en-US"/>
        </a:p>
      </dgm:t>
    </dgm:pt>
    <dgm:pt modelId="{19F6FA85-36E5-4C90-85AB-828AFB0E31D5}" type="sibTrans" cxnId="{4BEE6264-77BA-4BE3-81F3-68CC79A89AD9}">
      <dgm:prSet/>
      <dgm:spPr/>
      <dgm:t>
        <a:bodyPr/>
        <a:lstStyle/>
        <a:p>
          <a:endParaRPr lang="en-US"/>
        </a:p>
      </dgm:t>
    </dgm:pt>
    <dgm:pt modelId="{178DAC1E-45A8-45DE-9761-5EB20D1C6A8A}">
      <dgm:prSet/>
      <dgm:spPr/>
      <dgm:t>
        <a:bodyPr/>
        <a:lstStyle/>
        <a:p>
          <a:r>
            <a:rPr lang="en-US"/>
            <a:t>Based on cost type (indirect, direct, unallowable, etc.) </a:t>
          </a:r>
        </a:p>
      </dgm:t>
    </dgm:pt>
    <dgm:pt modelId="{99E7452D-1985-4F55-971F-7411A4C1AEB1}" type="parTrans" cxnId="{D52F4300-2980-4DA1-BF93-DACC9374601C}">
      <dgm:prSet/>
      <dgm:spPr/>
      <dgm:t>
        <a:bodyPr/>
        <a:lstStyle/>
        <a:p>
          <a:endParaRPr lang="en-US"/>
        </a:p>
      </dgm:t>
    </dgm:pt>
    <dgm:pt modelId="{E81575CC-4BC0-4DF1-B490-2E0D34457036}" type="sibTrans" cxnId="{D52F4300-2980-4DA1-BF93-DACC9374601C}">
      <dgm:prSet/>
      <dgm:spPr/>
      <dgm:t>
        <a:bodyPr/>
        <a:lstStyle/>
        <a:p>
          <a:endParaRPr lang="en-US"/>
        </a:p>
      </dgm:t>
    </dgm:pt>
    <dgm:pt modelId="{12B23BD6-FB72-44EF-B501-93A4D9A3157B}">
      <dgm:prSet/>
      <dgm:spPr/>
      <dgm:t>
        <a:bodyPr/>
        <a:lstStyle/>
        <a:p>
          <a:r>
            <a:rPr lang="en-US" dirty="0"/>
            <a:t>All projects the IP has been, is currently, or is anticipated to be used for</a:t>
          </a:r>
        </a:p>
      </dgm:t>
    </dgm:pt>
    <dgm:pt modelId="{CB8B75D0-3ECA-4EA7-8A27-5E7E74B1A9C4}" type="sibTrans" cxnId="{13CD19D0-4A04-4CBD-9759-4E0DF3AE77EC}">
      <dgm:prSet/>
      <dgm:spPr/>
      <dgm:t>
        <a:bodyPr/>
        <a:lstStyle/>
        <a:p>
          <a:endParaRPr lang="en-US"/>
        </a:p>
      </dgm:t>
    </dgm:pt>
    <dgm:pt modelId="{24194CA0-EB1E-4EC5-BC43-B9ABDCCB8D55}" type="parTrans" cxnId="{13CD19D0-4A04-4CBD-9759-4E0DF3AE77EC}">
      <dgm:prSet/>
      <dgm:spPr/>
      <dgm:t>
        <a:bodyPr/>
        <a:lstStyle/>
        <a:p>
          <a:endParaRPr lang="en-US"/>
        </a:p>
      </dgm:t>
    </dgm:pt>
    <dgm:pt modelId="{9B470820-9407-4E7F-BA09-91020FFE7EB8}">
      <dgm:prSet/>
      <dgm:spPr/>
      <dgm:t>
        <a:bodyPr/>
        <a:lstStyle/>
        <a:p>
          <a:r>
            <a:rPr lang="en-US" dirty="0"/>
            <a:t>Historical data rights assertions </a:t>
          </a:r>
        </a:p>
      </dgm:t>
    </dgm:pt>
    <dgm:pt modelId="{33D34237-08C5-431A-A955-A8D8A1FEE7B0}" type="sibTrans" cxnId="{FA658A9C-1AFD-4140-B9EC-2961C13651F0}">
      <dgm:prSet/>
      <dgm:spPr/>
      <dgm:t>
        <a:bodyPr/>
        <a:lstStyle/>
        <a:p>
          <a:endParaRPr lang="en-US"/>
        </a:p>
      </dgm:t>
    </dgm:pt>
    <dgm:pt modelId="{2B5FA875-3A39-41E8-ABF5-EF71CBCDF080}" type="parTrans" cxnId="{FA658A9C-1AFD-4140-B9EC-2961C13651F0}">
      <dgm:prSet/>
      <dgm:spPr/>
      <dgm:t>
        <a:bodyPr/>
        <a:lstStyle/>
        <a:p>
          <a:endParaRPr lang="en-US"/>
        </a:p>
      </dgm:t>
    </dgm:pt>
    <dgm:pt modelId="{227D3199-C989-E541-8294-CD5D8E4D802C}">
      <dgm:prSet/>
      <dgm:spPr/>
      <dgm:t>
        <a:bodyPr/>
        <a:lstStyle/>
        <a:p>
          <a:r>
            <a:rPr lang="en-US" b="1" dirty="0"/>
            <a:t>Inventory Your Strategic IP</a:t>
          </a:r>
        </a:p>
      </dgm:t>
    </dgm:pt>
    <dgm:pt modelId="{A14DEA7F-F153-6F40-A653-DA1AEB1D2E03}" type="parTrans" cxnId="{80ACC18D-9E31-5648-82DD-B9F0638925F5}">
      <dgm:prSet/>
      <dgm:spPr/>
    </dgm:pt>
    <dgm:pt modelId="{5F0F6875-9438-4E40-A18F-B319ABB9910C}" type="sibTrans" cxnId="{80ACC18D-9E31-5648-82DD-B9F0638925F5}">
      <dgm:prSet/>
      <dgm:spPr/>
    </dgm:pt>
    <dgm:pt modelId="{55B2DC2D-7EC1-7843-8C7D-1A96AA9BCBAD}" type="pres">
      <dgm:prSet presAssocID="{F75B5970-7AA3-4A8C-8EA0-104E6378289F}" presName="Name0" presStyleCnt="0">
        <dgm:presLayoutVars>
          <dgm:dir/>
          <dgm:animLvl val="lvl"/>
          <dgm:resizeHandles val="exact"/>
        </dgm:presLayoutVars>
      </dgm:prSet>
      <dgm:spPr/>
    </dgm:pt>
    <dgm:pt modelId="{33078C09-8E36-664B-8247-291FD40FD6D7}" type="pres">
      <dgm:prSet presAssocID="{760CD6D7-6437-443A-A503-4A5094B3ED01}" presName="composite" presStyleCnt="0"/>
      <dgm:spPr/>
    </dgm:pt>
    <dgm:pt modelId="{C4B68EA3-E419-8946-89F0-72843D88312D}" type="pres">
      <dgm:prSet presAssocID="{760CD6D7-6437-443A-A503-4A5094B3ED01}" presName="parTx" presStyleLbl="node1" presStyleIdx="0" presStyleCnt="2">
        <dgm:presLayoutVars>
          <dgm:chMax val="0"/>
          <dgm:chPref val="0"/>
          <dgm:bulletEnabled val="1"/>
        </dgm:presLayoutVars>
      </dgm:prSet>
      <dgm:spPr/>
    </dgm:pt>
    <dgm:pt modelId="{5CE618B5-3261-594A-A540-A2E3EE137BF0}" type="pres">
      <dgm:prSet presAssocID="{760CD6D7-6437-443A-A503-4A5094B3ED01}" presName="desTx" presStyleLbl="revTx" presStyleIdx="0" presStyleCnt="2">
        <dgm:presLayoutVars>
          <dgm:bulletEnabled val="1"/>
        </dgm:presLayoutVars>
      </dgm:prSet>
      <dgm:spPr/>
    </dgm:pt>
    <dgm:pt modelId="{FAF1DF76-DCAD-2047-9208-74B6C10D9913}" type="pres">
      <dgm:prSet presAssocID="{056C8018-6B0E-4581-B105-BFF3F0E52A39}" presName="space" presStyleCnt="0"/>
      <dgm:spPr/>
    </dgm:pt>
    <dgm:pt modelId="{CBB3013D-4195-FD46-9775-966463C332BD}" type="pres">
      <dgm:prSet presAssocID="{B9615FE7-524E-4E8F-A423-3900532D3C1B}" presName="composite" presStyleCnt="0"/>
      <dgm:spPr/>
    </dgm:pt>
    <dgm:pt modelId="{2F1847F7-5C7B-1440-8B79-B62DE2B00DBF}" type="pres">
      <dgm:prSet presAssocID="{B9615FE7-524E-4E8F-A423-3900532D3C1B}" presName="parTx" presStyleLbl="node1" presStyleIdx="1" presStyleCnt="2">
        <dgm:presLayoutVars>
          <dgm:chMax val="0"/>
          <dgm:chPref val="0"/>
          <dgm:bulletEnabled val="1"/>
        </dgm:presLayoutVars>
      </dgm:prSet>
      <dgm:spPr/>
    </dgm:pt>
    <dgm:pt modelId="{22C563F6-C364-BB40-9D60-5204BE575CBD}" type="pres">
      <dgm:prSet presAssocID="{B9615FE7-524E-4E8F-A423-3900532D3C1B}" presName="desTx" presStyleLbl="revTx" presStyleIdx="1" presStyleCnt="2">
        <dgm:presLayoutVars>
          <dgm:bulletEnabled val="1"/>
        </dgm:presLayoutVars>
      </dgm:prSet>
      <dgm:spPr/>
    </dgm:pt>
  </dgm:ptLst>
  <dgm:cxnLst>
    <dgm:cxn modelId="{D52F4300-2980-4DA1-BF93-DACC9374601C}" srcId="{C84107C1-99D2-4FF4-B5B3-D84DF674E3C2}" destId="{178DAC1E-45A8-45DE-9761-5EB20D1C6A8A}" srcOrd="1" destOrd="0" parTransId="{99E7452D-1985-4F55-971F-7411A4C1AEB1}" sibTransId="{E81575CC-4BC0-4DF1-B490-2E0D34457036}"/>
    <dgm:cxn modelId="{15D0AF04-C846-F744-AE8A-39334710648E}" type="presOf" srcId="{A76879A0-B897-4FA7-8A2E-16F8D28FC34B}" destId="{22C563F6-C364-BB40-9D60-5204BE575CBD}" srcOrd="0" destOrd="2" presId="urn:microsoft.com/office/officeart/2005/8/layout/chevron1"/>
    <dgm:cxn modelId="{EB5B4207-4040-446C-851F-F733C09AB7F6}" srcId="{F75B5970-7AA3-4A8C-8EA0-104E6378289F}" destId="{B9615FE7-524E-4E8F-A423-3900532D3C1B}" srcOrd="1" destOrd="0" parTransId="{A64D01D0-1FC2-4B8D-84DD-2386A2B9C9EF}" sibTransId="{866FCD70-D223-4BC6-9E83-BC4B5983BDE0}"/>
    <dgm:cxn modelId="{4C7A6B18-AD1D-2747-B56D-19493E4AF28F}" type="presOf" srcId="{981C4FD9-AAF0-4862-A301-824A591B3FCE}" destId="{22C563F6-C364-BB40-9D60-5204BE575CBD}" srcOrd="0" destOrd="1" presId="urn:microsoft.com/office/officeart/2005/8/layout/chevron1"/>
    <dgm:cxn modelId="{853CDC19-E9D9-AE4F-A776-1E41E5911DEC}" type="presOf" srcId="{B9615FE7-524E-4E8F-A423-3900532D3C1B}" destId="{2F1847F7-5C7B-1440-8B79-B62DE2B00DBF}" srcOrd="0" destOrd="0" presId="urn:microsoft.com/office/officeart/2005/8/layout/chevron1"/>
    <dgm:cxn modelId="{AFF4561A-FBBF-544A-8B56-5C1D119DFE0F}" type="presOf" srcId="{178DAC1E-45A8-45DE-9761-5EB20D1C6A8A}" destId="{22C563F6-C364-BB40-9D60-5204BE575CBD}" srcOrd="0" destOrd="5" presId="urn:microsoft.com/office/officeart/2005/8/layout/chevron1"/>
    <dgm:cxn modelId="{431CB524-EA46-4160-B9A9-9A27F1D2A379}" srcId="{4ECFFECA-5843-4172-8D6F-52B2E74281B8}" destId="{981C4FD9-AAF0-4862-A301-824A591B3FCE}" srcOrd="0" destOrd="0" parTransId="{31DCD02F-78A8-4220-998D-19BFC51B181A}" sibTransId="{8DDFFEC1-A572-4E0B-80ED-AE6102432B25}"/>
    <dgm:cxn modelId="{C669E22B-64C7-9945-9C44-F939379C7D7D}" type="presOf" srcId="{227D3199-C989-E541-8294-CD5D8E4D802C}" destId="{5CE618B5-3261-594A-A540-A2E3EE137BF0}" srcOrd="0" destOrd="0" presId="urn:microsoft.com/office/officeart/2005/8/layout/chevron1"/>
    <dgm:cxn modelId="{CADBFB2E-D5B1-4852-B777-798F2308BED4}" srcId="{B9615FE7-524E-4E8F-A423-3900532D3C1B}" destId="{4ECFFECA-5843-4172-8D6F-52B2E74281B8}" srcOrd="0" destOrd="0" parTransId="{17D6A44E-B76D-4F57-890E-6D5F5BC9746F}" sibTransId="{A865E57F-6185-416D-AABD-37F07ED2C622}"/>
    <dgm:cxn modelId="{06C30033-C703-4521-9EB6-7F0DAA303AC0}" srcId="{F75B5970-7AA3-4A8C-8EA0-104E6378289F}" destId="{760CD6D7-6437-443A-A503-4A5094B3ED01}" srcOrd="0" destOrd="0" parTransId="{23184957-17AC-423F-A2BC-049949612136}" sibTransId="{056C8018-6B0E-4581-B105-BFF3F0E52A39}"/>
    <dgm:cxn modelId="{9CA25C47-7A3D-D245-9213-D63C1BC4D7C8}" type="presOf" srcId="{12B23BD6-FB72-44EF-B501-93A4D9A3157B}" destId="{5CE618B5-3261-594A-A540-A2E3EE137BF0}" srcOrd="0" destOrd="3" presId="urn:microsoft.com/office/officeart/2005/8/layout/chevron1"/>
    <dgm:cxn modelId="{7C55A458-D96E-194F-8DB1-A941A1BD5ACC}" type="presOf" srcId="{8B88B4C4-967F-450D-99A0-A753C7037367}" destId="{22C563F6-C364-BB40-9D60-5204BE575CBD}" srcOrd="0" destOrd="4" presId="urn:microsoft.com/office/officeart/2005/8/layout/chevron1"/>
    <dgm:cxn modelId="{24F5295A-B958-2E42-87C9-3647B3824D2C}" type="presOf" srcId="{F75B5970-7AA3-4A8C-8EA0-104E6378289F}" destId="{55B2DC2D-7EC1-7843-8C7D-1A96AA9BCBAD}" srcOrd="0" destOrd="0" presId="urn:microsoft.com/office/officeart/2005/8/layout/chevron1"/>
    <dgm:cxn modelId="{4BEE6264-77BA-4BE3-81F3-68CC79A89AD9}" srcId="{C84107C1-99D2-4FF4-B5B3-D84DF674E3C2}" destId="{8B88B4C4-967F-450D-99A0-A753C7037367}" srcOrd="0" destOrd="0" parTransId="{A0442602-666E-4B5A-94F9-CCC846D4BDD3}" sibTransId="{19F6FA85-36E5-4C90-85AB-828AFB0E31D5}"/>
    <dgm:cxn modelId="{39688465-905B-3249-A1F2-0C68D32C457B}" type="presOf" srcId="{4ECFFECA-5843-4172-8D6F-52B2E74281B8}" destId="{22C563F6-C364-BB40-9D60-5204BE575CBD}" srcOrd="0" destOrd="0" presId="urn:microsoft.com/office/officeart/2005/8/layout/chevron1"/>
    <dgm:cxn modelId="{000CC667-F755-2B4E-B74E-46E409D3B8A1}" type="presOf" srcId="{2DA876CF-B7A3-448D-8446-26FC0CB84E97}" destId="{5CE618B5-3261-594A-A540-A2E3EE137BF0}" srcOrd="0" destOrd="2" presId="urn:microsoft.com/office/officeart/2005/8/layout/chevron1"/>
    <dgm:cxn modelId="{CAEA2668-730A-104C-AAA8-6A2BF92FC223}" type="presOf" srcId="{760CD6D7-6437-443A-A503-4A5094B3ED01}" destId="{C4B68EA3-E419-8946-89F0-72843D88312D}" srcOrd="0" destOrd="0" presId="urn:microsoft.com/office/officeart/2005/8/layout/chevron1"/>
    <dgm:cxn modelId="{33D9116E-4952-4C76-B0BD-155D532D46B2}" srcId="{B9615FE7-524E-4E8F-A423-3900532D3C1B}" destId="{C84107C1-99D2-4FF4-B5B3-D84DF674E3C2}" srcOrd="1" destOrd="0" parTransId="{7BFF71F1-3587-4E63-A4A7-2DFF883B6469}" sibTransId="{3581D10B-86B7-4613-A3F7-85ED10BD6908}"/>
    <dgm:cxn modelId="{119FAE6F-4883-B54F-8E6D-CF9D361EBA92}" type="presOf" srcId="{9B470820-9407-4E7F-BA09-91020FFE7EB8}" destId="{5CE618B5-3261-594A-A540-A2E3EE137BF0}" srcOrd="0" destOrd="4" presId="urn:microsoft.com/office/officeart/2005/8/layout/chevron1"/>
    <dgm:cxn modelId="{D771B578-2D1F-6C4F-B4B0-ECEBDA75AE05}" type="presOf" srcId="{5D89EB05-C238-4485-BD8B-998E2E952721}" destId="{5CE618B5-3261-594A-A540-A2E3EE137BF0}" srcOrd="0" destOrd="1" presId="urn:microsoft.com/office/officeart/2005/8/layout/chevron1"/>
    <dgm:cxn modelId="{6643A67D-E509-4E66-AA86-81AC6783F47E}" srcId="{227D3199-C989-E541-8294-CD5D8E4D802C}" destId="{5D89EB05-C238-4485-BD8B-998E2E952721}" srcOrd="0" destOrd="0" parTransId="{AA9AE718-8903-425A-A65F-7C5572DF6407}" sibTransId="{65BF648C-9911-411A-A71B-142E90C03BAE}"/>
    <dgm:cxn modelId="{80ACC18D-9E31-5648-82DD-B9F0638925F5}" srcId="{760CD6D7-6437-443A-A503-4A5094B3ED01}" destId="{227D3199-C989-E541-8294-CD5D8E4D802C}" srcOrd="0" destOrd="0" parTransId="{A14DEA7F-F153-6F40-A653-DA1AEB1D2E03}" sibTransId="{5F0F6875-9438-4E40-A18F-B319ABB9910C}"/>
    <dgm:cxn modelId="{FA658A9C-1AFD-4140-B9EC-2961C13651F0}" srcId="{5D89EB05-C238-4485-BD8B-998E2E952721}" destId="{9B470820-9407-4E7F-BA09-91020FFE7EB8}" srcOrd="2" destOrd="0" parTransId="{2B5FA875-3A39-41E8-ABF5-EF71CBCDF080}" sibTransId="{33D34237-08C5-431A-A955-A8D8A1FEE7B0}"/>
    <dgm:cxn modelId="{DE9F6E9D-4D82-48AA-92B9-1F32754A524A}" srcId="{5D89EB05-C238-4485-BD8B-998E2E952721}" destId="{2DA876CF-B7A3-448D-8446-26FC0CB84E97}" srcOrd="0" destOrd="0" parTransId="{3394503A-C181-4C83-864D-C266233F55AF}" sibTransId="{945C8BFE-5BCE-420B-821D-3A65F28D00AE}"/>
    <dgm:cxn modelId="{BE8C18A1-AEF4-4E46-B1BE-87A36DA28282}" srcId="{981C4FD9-AAF0-4862-A301-824A591B3FCE}" destId="{A76879A0-B897-4FA7-8A2E-16F8D28FC34B}" srcOrd="0" destOrd="0" parTransId="{2876EB4C-F392-4DCA-A811-944376EA5A14}" sibTransId="{31460294-B9E4-492F-A27D-46E946E543F8}"/>
    <dgm:cxn modelId="{13CD19D0-4A04-4CBD-9759-4E0DF3AE77EC}" srcId="{5D89EB05-C238-4485-BD8B-998E2E952721}" destId="{12B23BD6-FB72-44EF-B501-93A4D9A3157B}" srcOrd="1" destOrd="0" parTransId="{24194CA0-EB1E-4EC5-BC43-B9ABDCCB8D55}" sibTransId="{CB8B75D0-3ECA-4EA7-8A27-5E7E74B1A9C4}"/>
    <dgm:cxn modelId="{1B70D1FF-4089-6C49-96B0-B24879D391EE}" type="presOf" srcId="{C84107C1-99D2-4FF4-B5B3-D84DF674E3C2}" destId="{22C563F6-C364-BB40-9D60-5204BE575CBD}" srcOrd="0" destOrd="3" presId="urn:microsoft.com/office/officeart/2005/8/layout/chevron1"/>
    <dgm:cxn modelId="{0417D6DD-B970-184E-858A-1609047D880F}" type="presParOf" srcId="{55B2DC2D-7EC1-7843-8C7D-1A96AA9BCBAD}" destId="{33078C09-8E36-664B-8247-291FD40FD6D7}" srcOrd="0" destOrd="0" presId="urn:microsoft.com/office/officeart/2005/8/layout/chevron1"/>
    <dgm:cxn modelId="{1514E67D-73DB-C54A-8218-D113A64E45A8}" type="presParOf" srcId="{33078C09-8E36-664B-8247-291FD40FD6D7}" destId="{C4B68EA3-E419-8946-89F0-72843D88312D}" srcOrd="0" destOrd="0" presId="urn:microsoft.com/office/officeart/2005/8/layout/chevron1"/>
    <dgm:cxn modelId="{2F11DBCC-3128-3F46-89E1-0FDEB7A78B97}" type="presParOf" srcId="{33078C09-8E36-664B-8247-291FD40FD6D7}" destId="{5CE618B5-3261-594A-A540-A2E3EE137BF0}" srcOrd="1" destOrd="0" presId="urn:microsoft.com/office/officeart/2005/8/layout/chevron1"/>
    <dgm:cxn modelId="{A31C1777-93B3-7741-AE3F-F9C4CBEA8998}" type="presParOf" srcId="{55B2DC2D-7EC1-7843-8C7D-1A96AA9BCBAD}" destId="{FAF1DF76-DCAD-2047-9208-74B6C10D9913}" srcOrd="1" destOrd="0" presId="urn:microsoft.com/office/officeart/2005/8/layout/chevron1"/>
    <dgm:cxn modelId="{0381E4AC-C40F-D44F-9532-06805074495D}" type="presParOf" srcId="{55B2DC2D-7EC1-7843-8C7D-1A96AA9BCBAD}" destId="{CBB3013D-4195-FD46-9775-966463C332BD}" srcOrd="2" destOrd="0" presId="urn:microsoft.com/office/officeart/2005/8/layout/chevron1"/>
    <dgm:cxn modelId="{4D377CEC-A702-B848-AB64-4F92575F6C6B}" type="presParOf" srcId="{CBB3013D-4195-FD46-9775-966463C332BD}" destId="{2F1847F7-5C7B-1440-8B79-B62DE2B00DBF}" srcOrd="0" destOrd="0" presId="urn:microsoft.com/office/officeart/2005/8/layout/chevron1"/>
    <dgm:cxn modelId="{0646661F-D842-2E4C-A407-500055DA0411}" type="presParOf" srcId="{CBB3013D-4195-FD46-9775-966463C332BD}" destId="{22C563F6-C364-BB40-9D60-5204BE575CBD}"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02EFA9-F839-406F-9DE5-D0D90AA29C8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0C0ABB92-79C0-432E-BF4F-30CC901C9205}">
      <dgm:prSet/>
      <dgm:spPr/>
      <dgm:t>
        <a:bodyPr/>
        <a:lstStyle/>
        <a:p>
          <a:r>
            <a:rPr lang="en-US" b="1" dirty="0"/>
            <a:t>Timekeeping</a:t>
          </a:r>
        </a:p>
      </dgm:t>
    </dgm:pt>
    <dgm:pt modelId="{B292D35F-7A8E-4ABA-A781-68164792D18B}" type="parTrans" cxnId="{4AA56AC2-0490-4E9C-A351-FEDC6C3AC623}">
      <dgm:prSet/>
      <dgm:spPr/>
      <dgm:t>
        <a:bodyPr/>
        <a:lstStyle/>
        <a:p>
          <a:endParaRPr lang="en-US"/>
        </a:p>
      </dgm:t>
    </dgm:pt>
    <dgm:pt modelId="{45F53797-4941-4908-BF6B-9985F65EC688}" type="sibTrans" cxnId="{4AA56AC2-0490-4E9C-A351-FEDC6C3AC623}">
      <dgm:prSet/>
      <dgm:spPr/>
      <dgm:t>
        <a:bodyPr/>
        <a:lstStyle/>
        <a:p>
          <a:endParaRPr lang="en-US"/>
        </a:p>
      </dgm:t>
    </dgm:pt>
    <dgm:pt modelId="{1086D25B-60F2-4E90-8AC4-78AD0FAA1DAE}">
      <dgm:prSet/>
      <dgm:spPr/>
      <dgm:t>
        <a:bodyPr/>
        <a:lstStyle/>
        <a:p>
          <a:r>
            <a:rPr lang="en-US"/>
            <a:t>Require employees include narratives describing work completed</a:t>
          </a:r>
        </a:p>
      </dgm:t>
    </dgm:pt>
    <dgm:pt modelId="{EDEF27AC-3ACA-4CFB-BEF0-83C2DC68CF6C}" type="parTrans" cxnId="{74C61286-1B56-4777-982C-93F88AE01D40}">
      <dgm:prSet/>
      <dgm:spPr/>
      <dgm:t>
        <a:bodyPr/>
        <a:lstStyle/>
        <a:p>
          <a:endParaRPr lang="en-US"/>
        </a:p>
      </dgm:t>
    </dgm:pt>
    <dgm:pt modelId="{237B2EFE-992C-45AD-AC7F-FA00E151A728}" type="sibTrans" cxnId="{74C61286-1B56-4777-982C-93F88AE01D40}">
      <dgm:prSet/>
      <dgm:spPr/>
      <dgm:t>
        <a:bodyPr/>
        <a:lstStyle/>
        <a:p>
          <a:endParaRPr lang="en-US"/>
        </a:p>
      </dgm:t>
    </dgm:pt>
    <dgm:pt modelId="{5ADBFEB8-A026-4514-AD7D-C037B70A582F}">
      <dgm:prSet/>
      <dgm:spPr/>
      <dgm:t>
        <a:bodyPr/>
        <a:lstStyle/>
        <a:p>
          <a:r>
            <a:rPr lang="en-US" dirty="0"/>
            <a:t>Provide work authorizations with detailed descriptions of charge codes and the key tasks that employee will perform under each code</a:t>
          </a:r>
        </a:p>
      </dgm:t>
    </dgm:pt>
    <dgm:pt modelId="{3F626321-DC57-4D80-B994-DE285803D4A3}" type="parTrans" cxnId="{8DF8E70E-ED0E-40FA-BF25-A1E1E0B77453}">
      <dgm:prSet/>
      <dgm:spPr/>
      <dgm:t>
        <a:bodyPr/>
        <a:lstStyle/>
        <a:p>
          <a:endParaRPr lang="en-US"/>
        </a:p>
      </dgm:t>
    </dgm:pt>
    <dgm:pt modelId="{ACBAE9E8-26D1-4B31-B790-A8DAFABBD244}" type="sibTrans" cxnId="{8DF8E70E-ED0E-40FA-BF25-A1E1E0B77453}">
      <dgm:prSet/>
      <dgm:spPr/>
      <dgm:t>
        <a:bodyPr/>
        <a:lstStyle/>
        <a:p>
          <a:endParaRPr lang="en-US"/>
        </a:p>
      </dgm:t>
    </dgm:pt>
    <dgm:pt modelId="{1BDA7414-12CC-4275-9595-81D87A5DEFC1}">
      <dgm:prSet/>
      <dgm:spPr/>
      <dgm:t>
        <a:bodyPr/>
        <a:lstStyle/>
        <a:p>
          <a:r>
            <a:rPr lang="en-US" dirty="0"/>
            <a:t>Detailed Work Breakdown Structures</a:t>
          </a:r>
        </a:p>
      </dgm:t>
    </dgm:pt>
    <dgm:pt modelId="{5B824EE6-C696-4325-984F-54BF94DD731A}" type="parTrans" cxnId="{41AF58E8-ACDA-47E0-84EB-63A7A875A3B9}">
      <dgm:prSet/>
      <dgm:spPr/>
      <dgm:t>
        <a:bodyPr/>
        <a:lstStyle/>
        <a:p>
          <a:endParaRPr lang="en-US"/>
        </a:p>
      </dgm:t>
    </dgm:pt>
    <dgm:pt modelId="{07FF4C09-DFA4-4656-A772-8CB4860958AC}" type="sibTrans" cxnId="{41AF58E8-ACDA-47E0-84EB-63A7A875A3B9}">
      <dgm:prSet/>
      <dgm:spPr/>
      <dgm:t>
        <a:bodyPr/>
        <a:lstStyle/>
        <a:p>
          <a:endParaRPr lang="en-US"/>
        </a:p>
      </dgm:t>
    </dgm:pt>
    <dgm:pt modelId="{5039A8DB-9289-47AB-ACA1-70B7A0598AA9}">
      <dgm:prSet/>
      <dgm:spPr/>
      <dgm:t>
        <a:bodyPr/>
        <a:lstStyle/>
        <a:p>
          <a:r>
            <a:rPr lang="en-US" b="1" dirty="0"/>
            <a:t>Equipment/Materials</a:t>
          </a:r>
        </a:p>
      </dgm:t>
    </dgm:pt>
    <dgm:pt modelId="{19E433CA-6C9A-42E3-A06E-4A1A9E213D9F}" type="parTrans" cxnId="{9032D77F-E058-413D-BC40-4591B40A3066}">
      <dgm:prSet/>
      <dgm:spPr/>
      <dgm:t>
        <a:bodyPr/>
        <a:lstStyle/>
        <a:p>
          <a:endParaRPr lang="en-US"/>
        </a:p>
      </dgm:t>
    </dgm:pt>
    <dgm:pt modelId="{ADC424C7-6560-4E5D-86FF-127D85EDC095}" type="sibTrans" cxnId="{9032D77F-E058-413D-BC40-4591B40A3066}">
      <dgm:prSet/>
      <dgm:spPr/>
      <dgm:t>
        <a:bodyPr/>
        <a:lstStyle/>
        <a:p>
          <a:endParaRPr lang="en-US"/>
        </a:p>
      </dgm:t>
    </dgm:pt>
    <dgm:pt modelId="{2B7BDC2F-CBFB-4FDD-B51C-98911F117A36}">
      <dgm:prSet/>
      <dgm:spPr/>
      <dgm:t>
        <a:bodyPr/>
        <a:lstStyle/>
        <a:p>
          <a:r>
            <a:rPr lang="en-US"/>
            <a:t>Retain purchase orders / invoices to align with the project’s budget or procurement plan</a:t>
          </a:r>
        </a:p>
      </dgm:t>
    </dgm:pt>
    <dgm:pt modelId="{D2C0E54F-EFD4-48D5-BA18-475A85EF4FDF}" type="parTrans" cxnId="{49B07F90-78B0-45FC-81F0-71275E91E71A}">
      <dgm:prSet/>
      <dgm:spPr/>
      <dgm:t>
        <a:bodyPr/>
        <a:lstStyle/>
        <a:p>
          <a:endParaRPr lang="en-US"/>
        </a:p>
      </dgm:t>
    </dgm:pt>
    <dgm:pt modelId="{FFCED5D5-615B-4D8A-A28E-11DCE5AC0394}" type="sibTrans" cxnId="{49B07F90-78B0-45FC-81F0-71275E91E71A}">
      <dgm:prSet/>
      <dgm:spPr/>
      <dgm:t>
        <a:bodyPr/>
        <a:lstStyle/>
        <a:p>
          <a:endParaRPr lang="en-US"/>
        </a:p>
      </dgm:t>
    </dgm:pt>
    <dgm:pt modelId="{4B285177-B5DC-4EA4-993D-2912ED843E01}">
      <dgm:prSet/>
      <dgm:spPr/>
      <dgm:t>
        <a:bodyPr/>
        <a:lstStyle/>
        <a:p>
          <a:r>
            <a:rPr lang="en-US" b="1" dirty="0"/>
            <a:t>Documentation</a:t>
          </a:r>
        </a:p>
      </dgm:t>
    </dgm:pt>
    <dgm:pt modelId="{A76282DD-078D-4973-880D-0913316F0F3D}" type="parTrans" cxnId="{9E0B5CA8-A8B1-4A39-9F59-0C9BD4584224}">
      <dgm:prSet/>
      <dgm:spPr/>
      <dgm:t>
        <a:bodyPr/>
        <a:lstStyle/>
        <a:p>
          <a:endParaRPr lang="en-US"/>
        </a:p>
      </dgm:t>
    </dgm:pt>
    <dgm:pt modelId="{CABBCA1A-ED20-4D29-84FA-E69A2C8F8F11}" type="sibTrans" cxnId="{9E0B5CA8-A8B1-4A39-9F59-0C9BD4584224}">
      <dgm:prSet/>
      <dgm:spPr/>
      <dgm:t>
        <a:bodyPr/>
        <a:lstStyle/>
        <a:p>
          <a:endParaRPr lang="en-US"/>
        </a:p>
      </dgm:t>
    </dgm:pt>
    <dgm:pt modelId="{CD4BE90E-A7F0-4816-AD5A-7CFBB76B92DA}">
      <dgm:prSet/>
      <dgm:spPr/>
      <dgm:t>
        <a:bodyPr/>
        <a:lstStyle/>
        <a:p>
          <a:r>
            <a:rPr lang="en-US"/>
            <a:t>Date and annotate key project data such as reports, drawings, etc. with the project codes to further link those items to specific IP development </a:t>
          </a:r>
        </a:p>
      </dgm:t>
    </dgm:pt>
    <dgm:pt modelId="{9D6FEDC7-1E6C-4EC9-BAA7-6E80A32D31D2}" type="parTrans" cxnId="{12FD6B33-0B0B-4789-A6FB-2E7D35A95D98}">
      <dgm:prSet/>
      <dgm:spPr/>
      <dgm:t>
        <a:bodyPr/>
        <a:lstStyle/>
        <a:p>
          <a:endParaRPr lang="en-US"/>
        </a:p>
      </dgm:t>
    </dgm:pt>
    <dgm:pt modelId="{4AF8C897-E4BC-4F7B-8F64-2BEA86045BAA}" type="sibTrans" cxnId="{12FD6B33-0B0B-4789-A6FB-2E7D35A95D98}">
      <dgm:prSet/>
      <dgm:spPr/>
      <dgm:t>
        <a:bodyPr/>
        <a:lstStyle/>
        <a:p>
          <a:endParaRPr lang="en-US"/>
        </a:p>
      </dgm:t>
    </dgm:pt>
    <dgm:pt modelId="{8B03EEC6-A213-AF49-9DDC-E008F0D1543E}" type="pres">
      <dgm:prSet presAssocID="{1102EFA9-F839-406F-9DE5-D0D90AA29C87}" presName="Name0" presStyleCnt="0">
        <dgm:presLayoutVars>
          <dgm:dir/>
          <dgm:animLvl val="lvl"/>
          <dgm:resizeHandles val="exact"/>
        </dgm:presLayoutVars>
      </dgm:prSet>
      <dgm:spPr/>
    </dgm:pt>
    <dgm:pt modelId="{8644C537-BDAB-D04C-9AC8-2FFE3F691E8D}" type="pres">
      <dgm:prSet presAssocID="{0C0ABB92-79C0-432E-BF4F-30CC901C9205}" presName="composite" presStyleCnt="0"/>
      <dgm:spPr/>
    </dgm:pt>
    <dgm:pt modelId="{277EB7F7-2F4F-974C-BC6A-D118615774DE}" type="pres">
      <dgm:prSet presAssocID="{0C0ABB92-79C0-432E-BF4F-30CC901C9205}" presName="parTx" presStyleLbl="alignNode1" presStyleIdx="0" presStyleCnt="3">
        <dgm:presLayoutVars>
          <dgm:chMax val="0"/>
          <dgm:chPref val="0"/>
          <dgm:bulletEnabled val="1"/>
        </dgm:presLayoutVars>
      </dgm:prSet>
      <dgm:spPr/>
    </dgm:pt>
    <dgm:pt modelId="{7D1F5DB5-DDDC-1641-BAB3-828988AF5422}" type="pres">
      <dgm:prSet presAssocID="{0C0ABB92-79C0-432E-BF4F-30CC901C9205}" presName="desTx" presStyleLbl="alignAccFollowNode1" presStyleIdx="0" presStyleCnt="3">
        <dgm:presLayoutVars>
          <dgm:bulletEnabled val="1"/>
        </dgm:presLayoutVars>
      </dgm:prSet>
      <dgm:spPr/>
    </dgm:pt>
    <dgm:pt modelId="{B2DC1BA6-C8E1-9541-809C-0E32BBD01772}" type="pres">
      <dgm:prSet presAssocID="{45F53797-4941-4908-BF6B-9985F65EC688}" presName="space" presStyleCnt="0"/>
      <dgm:spPr/>
    </dgm:pt>
    <dgm:pt modelId="{1A4B26E2-AF7A-3C48-A6FB-118470335D3D}" type="pres">
      <dgm:prSet presAssocID="{5039A8DB-9289-47AB-ACA1-70B7A0598AA9}" presName="composite" presStyleCnt="0"/>
      <dgm:spPr/>
    </dgm:pt>
    <dgm:pt modelId="{FFEDFA64-2ADF-E949-B903-47250E2D735F}" type="pres">
      <dgm:prSet presAssocID="{5039A8DB-9289-47AB-ACA1-70B7A0598AA9}" presName="parTx" presStyleLbl="alignNode1" presStyleIdx="1" presStyleCnt="3">
        <dgm:presLayoutVars>
          <dgm:chMax val="0"/>
          <dgm:chPref val="0"/>
          <dgm:bulletEnabled val="1"/>
        </dgm:presLayoutVars>
      </dgm:prSet>
      <dgm:spPr/>
    </dgm:pt>
    <dgm:pt modelId="{F12F3345-F657-B041-86B6-73F8A363281E}" type="pres">
      <dgm:prSet presAssocID="{5039A8DB-9289-47AB-ACA1-70B7A0598AA9}" presName="desTx" presStyleLbl="alignAccFollowNode1" presStyleIdx="1" presStyleCnt="3">
        <dgm:presLayoutVars>
          <dgm:bulletEnabled val="1"/>
        </dgm:presLayoutVars>
      </dgm:prSet>
      <dgm:spPr/>
    </dgm:pt>
    <dgm:pt modelId="{D2017205-2C69-114B-A4AB-73C81A10F7DC}" type="pres">
      <dgm:prSet presAssocID="{ADC424C7-6560-4E5D-86FF-127D85EDC095}" presName="space" presStyleCnt="0"/>
      <dgm:spPr/>
    </dgm:pt>
    <dgm:pt modelId="{038F9226-2FF0-B34C-AF55-82F1EB5DE0DF}" type="pres">
      <dgm:prSet presAssocID="{4B285177-B5DC-4EA4-993D-2912ED843E01}" presName="composite" presStyleCnt="0"/>
      <dgm:spPr/>
    </dgm:pt>
    <dgm:pt modelId="{52073E1E-616D-AF40-93B4-286E2B533D17}" type="pres">
      <dgm:prSet presAssocID="{4B285177-B5DC-4EA4-993D-2912ED843E01}" presName="parTx" presStyleLbl="alignNode1" presStyleIdx="2" presStyleCnt="3">
        <dgm:presLayoutVars>
          <dgm:chMax val="0"/>
          <dgm:chPref val="0"/>
          <dgm:bulletEnabled val="1"/>
        </dgm:presLayoutVars>
      </dgm:prSet>
      <dgm:spPr/>
    </dgm:pt>
    <dgm:pt modelId="{7EBAFC9A-664C-6541-8B56-3AE23B769F5A}" type="pres">
      <dgm:prSet presAssocID="{4B285177-B5DC-4EA4-993D-2912ED843E01}" presName="desTx" presStyleLbl="alignAccFollowNode1" presStyleIdx="2" presStyleCnt="3">
        <dgm:presLayoutVars>
          <dgm:bulletEnabled val="1"/>
        </dgm:presLayoutVars>
      </dgm:prSet>
      <dgm:spPr/>
    </dgm:pt>
  </dgm:ptLst>
  <dgm:cxnLst>
    <dgm:cxn modelId="{8DF8E70E-ED0E-40FA-BF25-A1E1E0B77453}" srcId="{0C0ABB92-79C0-432E-BF4F-30CC901C9205}" destId="{5ADBFEB8-A026-4514-AD7D-C037B70A582F}" srcOrd="1" destOrd="0" parTransId="{3F626321-DC57-4D80-B994-DE285803D4A3}" sibTransId="{ACBAE9E8-26D1-4B31-B790-A8DAFABBD244}"/>
    <dgm:cxn modelId="{12FD6B33-0B0B-4789-A6FB-2E7D35A95D98}" srcId="{4B285177-B5DC-4EA4-993D-2912ED843E01}" destId="{CD4BE90E-A7F0-4816-AD5A-7CFBB76B92DA}" srcOrd="0" destOrd="0" parTransId="{9D6FEDC7-1E6C-4EC9-BAA7-6E80A32D31D2}" sibTransId="{4AF8C897-E4BC-4F7B-8F64-2BEA86045BAA}"/>
    <dgm:cxn modelId="{A8EA6539-32EF-B241-A05B-9200EC49B824}" type="presOf" srcId="{1102EFA9-F839-406F-9DE5-D0D90AA29C87}" destId="{8B03EEC6-A213-AF49-9DDC-E008F0D1543E}" srcOrd="0" destOrd="0" presId="urn:microsoft.com/office/officeart/2005/8/layout/hList1"/>
    <dgm:cxn modelId="{07FAA841-415E-1C49-9834-3E4F51006CA3}" type="presOf" srcId="{0C0ABB92-79C0-432E-BF4F-30CC901C9205}" destId="{277EB7F7-2F4F-974C-BC6A-D118615774DE}" srcOrd="0" destOrd="0" presId="urn:microsoft.com/office/officeart/2005/8/layout/hList1"/>
    <dgm:cxn modelId="{91332E4D-1BA7-9745-9757-585BF39FBA0C}" type="presOf" srcId="{1086D25B-60F2-4E90-8AC4-78AD0FAA1DAE}" destId="{7D1F5DB5-DDDC-1641-BAB3-828988AF5422}" srcOrd="0" destOrd="0" presId="urn:microsoft.com/office/officeart/2005/8/layout/hList1"/>
    <dgm:cxn modelId="{9032D77F-E058-413D-BC40-4591B40A3066}" srcId="{1102EFA9-F839-406F-9DE5-D0D90AA29C87}" destId="{5039A8DB-9289-47AB-ACA1-70B7A0598AA9}" srcOrd="1" destOrd="0" parTransId="{19E433CA-6C9A-42E3-A06E-4A1A9E213D9F}" sibTransId="{ADC424C7-6560-4E5D-86FF-127D85EDC095}"/>
    <dgm:cxn modelId="{8D5AF284-9EF8-4A4F-91DD-A2A29620A5E1}" type="presOf" srcId="{4B285177-B5DC-4EA4-993D-2912ED843E01}" destId="{52073E1E-616D-AF40-93B4-286E2B533D17}" srcOrd="0" destOrd="0" presId="urn:microsoft.com/office/officeart/2005/8/layout/hList1"/>
    <dgm:cxn modelId="{74C61286-1B56-4777-982C-93F88AE01D40}" srcId="{0C0ABB92-79C0-432E-BF4F-30CC901C9205}" destId="{1086D25B-60F2-4E90-8AC4-78AD0FAA1DAE}" srcOrd="0" destOrd="0" parTransId="{EDEF27AC-3ACA-4CFB-BEF0-83C2DC68CF6C}" sibTransId="{237B2EFE-992C-45AD-AC7F-FA00E151A728}"/>
    <dgm:cxn modelId="{49B07F90-78B0-45FC-81F0-71275E91E71A}" srcId="{5039A8DB-9289-47AB-ACA1-70B7A0598AA9}" destId="{2B7BDC2F-CBFB-4FDD-B51C-98911F117A36}" srcOrd="0" destOrd="0" parTransId="{D2C0E54F-EFD4-48D5-BA18-475A85EF4FDF}" sibTransId="{FFCED5D5-615B-4D8A-A28E-11DCE5AC0394}"/>
    <dgm:cxn modelId="{9E0B5CA8-A8B1-4A39-9F59-0C9BD4584224}" srcId="{1102EFA9-F839-406F-9DE5-D0D90AA29C87}" destId="{4B285177-B5DC-4EA4-993D-2912ED843E01}" srcOrd="2" destOrd="0" parTransId="{A76282DD-078D-4973-880D-0913316F0F3D}" sibTransId="{CABBCA1A-ED20-4D29-84FA-E69A2C8F8F11}"/>
    <dgm:cxn modelId="{88D38AB5-F364-224A-A83F-5E65ED0C1E7F}" type="presOf" srcId="{1BDA7414-12CC-4275-9595-81D87A5DEFC1}" destId="{7D1F5DB5-DDDC-1641-BAB3-828988AF5422}" srcOrd="0" destOrd="2" presId="urn:microsoft.com/office/officeart/2005/8/layout/hList1"/>
    <dgm:cxn modelId="{A99157B7-C009-A447-A3B1-07BCB95139B0}" type="presOf" srcId="{CD4BE90E-A7F0-4816-AD5A-7CFBB76B92DA}" destId="{7EBAFC9A-664C-6541-8B56-3AE23B769F5A}" srcOrd="0" destOrd="0" presId="urn:microsoft.com/office/officeart/2005/8/layout/hList1"/>
    <dgm:cxn modelId="{B51100B9-0155-BA42-98F4-A984C4258F2C}" type="presOf" srcId="{5039A8DB-9289-47AB-ACA1-70B7A0598AA9}" destId="{FFEDFA64-2ADF-E949-B903-47250E2D735F}" srcOrd="0" destOrd="0" presId="urn:microsoft.com/office/officeart/2005/8/layout/hList1"/>
    <dgm:cxn modelId="{4AA56AC2-0490-4E9C-A351-FEDC6C3AC623}" srcId="{1102EFA9-F839-406F-9DE5-D0D90AA29C87}" destId="{0C0ABB92-79C0-432E-BF4F-30CC901C9205}" srcOrd="0" destOrd="0" parTransId="{B292D35F-7A8E-4ABA-A781-68164792D18B}" sibTransId="{45F53797-4941-4908-BF6B-9985F65EC688}"/>
    <dgm:cxn modelId="{41AF58E8-ACDA-47E0-84EB-63A7A875A3B9}" srcId="{0C0ABB92-79C0-432E-BF4F-30CC901C9205}" destId="{1BDA7414-12CC-4275-9595-81D87A5DEFC1}" srcOrd="2" destOrd="0" parTransId="{5B824EE6-C696-4325-984F-54BF94DD731A}" sibTransId="{07FF4C09-DFA4-4656-A772-8CB4860958AC}"/>
    <dgm:cxn modelId="{22F4B3F4-7B5F-454E-A73C-BFEC14B2A36A}" type="presOf" srcId="{5ADBFEB8-A026-4514-AD7D-C037B70A582F}" destId="{7D1F5DB5-DDDC-1641-BAB3-828988AF5422}" srcOrd="0" destOrd="1" presId="urn:microsoft.com/office/officeart/2005/8/layout/hList1"/>
    <dgm:cxn modelId="{E1E41AFA-06D0-7547-A65E-FFBC0418F884}" type="presOf" srcId="{2B7BDC2F-CBFB-4FDD-B51C-98911F117A36}" destId="{F12F3345-F657-B041-86B6-73F8A363281E}" srcOrd="0" destOrd="0" presId="urn:microsoft.com/office/officeart/2005/8/layout/hList1"/>
    <dgm:cxn modelId="{152E9FA3-AB89-504F-9EEB-A09F9C123C1A}" type="presParOf" srcId="{8B03EEC6-A213-AF49-9DDC-E008F0D1543E}" destId="{8644C537-BDAB-D04C-9AC8-2FFE3F691E8D}" srcOrd="0" destOrd="0" presId="urn:microsoft.com/office/officeart/2005/8/layout/hList1"/>
    <dgm:cxn modelId="{FAD59DCC-F4EB-F54E-8FC4-C9FC84D9C2BF}" type="presParOf" srcId="{8644C537-BDAB-D04C-9AC8-2FFE3F691E8D}" destId="{277EB7F7-2F4F-974C-BC6A-D118615774DE}" srcOrd="0" destOrd="0" presId="urn:microsoft.com/office/officeart/2005/8/layout/hList1"/>
    <dgm:cxn modelId="{50FAFEC5-4B6F-B34C-9626-17997EE1A9EB}" type="presParOf" srcId="{8644C537-BDAB-D04C-9AC8-2FFE3F691E8D}" destId="{7D1F5DB5-DDDC-1641-BAB3-828988AF5422}" srcOrd="1" destOrd="0" presId="urn:microsoft.com/office/officeart/2005/8/layout/hList1"/>
    <dgm:cxn modelId="{BC249561-8E7B-3241-853A-BF275E343084}" type="presParOf" srcId="{8B03EEC6-A213-AF49-9DDC-E008F0D1543E}" destId="{B2DC1BA6-C8E1-9541-809C-0E32BBD01772}" srcOrd="1" destOrd="0" presId="urn:microsoft.com/office/officeart/2005/8/layout/hList1"/>
    <dgm:cxn modelId="{DAEC8D72-7241-DE49-AC0B-29F08CD5613B}" type="presParOf" srcId="{8B03EEC6-A213-AF49-9DDC-E008F0D1543E}" destId="{1A4B26E2-AF7A-3C48-A6FB-118470335D3D}" srcOrd="2" destOrd="0" presId="urn:microsoft.com/office/officeart/2005/8/layout/hList1"/>
    <dgm:cxn modelId="{D7F780CD-031D-8047-BE6A-8FE361F03498}" type="presParOf" srcId="{1A4B26E2-AF7A-3C48-A6FB-118470335D3D}" destId="{FFEDFA64-2ADF-E949-B903-47250E2D735F}" srcOrd="0" destOrd="0" presId="urn:microsoft.com/office/officeart/2005/8/layout/hList1"/>
    <dgm:cxn modelId="{2C64AE17-BB98-324B-9DFB-DF27D303919B}" type="presParOf" srcId="{1A4B26E2-AF7A-3C48-A6FB-118470335D3D}" destId="{F12F3345-F657-B041-86B6-73F8A363281E}" srcOrd="1" destOrd="0" presId="urn:microsoft.com/office/officeart/2005/8/layout/hList1"/>
    <dgm:cxn modelId="{AA50E097-541F-6F43-9509-E1DC4CB73B89}" type="presParOf" srcId="{8B03EEC6-A213-AF49-9DDC-E008F0D1543E}" destId="{D2017205-2C69-114B-A4AB-73C81A10F7DC}" srcOrd="3" destOrd="0" presId="urn:microsoft.com/office/officeart/2005/8/layout/hList1"/>
    <dgm:cxn modelId="{75F857FE-58E3-0744-B693-835763FD87D4}" type="presParOf" srcId="{8B03EEC6-A213-AF49-9DDC-E008F0D1543E}" destId="{038F9226-2FF0-B34C-AF55-82F1EB5DE0DF}" srcOrd="4" destOrd="0" presId="urn:microsoft.com/office/officeart/2005/8/layout/hList1"/>
    <dgm:cxn modelId="{D02F950F-ACF3-3741-B937-FADD538E75F3}" type="presParOf" srcId="{038F9226-2FF0-B34C-AF55-82F1EB5DE0DF}" destId="{52073E1E-616D-AF40-93B4-286E2B533D17}" srcOrd="0" destOrd="0" presId="urn:microsoft.com/office/officeart/2005/8/layout/hList1"/>
    <dgm:cxn modelId="{27C604AE-A408-BB45-8888-AD34D0E29034}" type="presParOf" srcId="{038F9226-2FF0-B34C-AF55-82F1EB5DE0DF}" destId="{7EBAFC9A-664C-6541-8B56-3AE23B769F5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F8151E-C9A4-423D-84C3-E7FC41D795A6}" type="doc">
      <dgm:prSet loTypeId="urn:microsoft.com/office/officeart/2016/7/layout/BasicLinearProcessNumbered" loCatId="process" qsTypeId="urn:microsoft.com/office/officeart/2005/8/quickstyle/simple1" qsCatId="simple" csTypeId="urn:microsoft.com/office/officeart/2005/8/colors/colorful2" csCatId="colorful" phldr="1"/>
      <dgm:spPr/>
      <dgm:t>
        <a:bodyPr/>
        <a:lstStyle/>
        <a:p>
          <a:endParaRPr lang="en-US"/>
        </a:p>
      </dgm:t>
    </dgm:pt>
    <dgm:pt modelId="{87408A2E-C87A-44D5-BE8F-FA306E5BCD33}">
      <dgm:prSet/>
      <dgm:spPr/>
      <dgm:t>
        <a:bodyPr/>
        <a:lstStyle/>
        <a:p>
          <a:r>
            <a:rPr lang="en-US"/>
            <a:t>Know the Basics</a:t>
          </a:r>
        </a:p>
      </dgm:t>
    </dgm:pt>
    <dgm:pt modelId="{5133422E-91EB-4D20-A090-894294A7CE0B}" type="parTrans" cxnId="{3624E1FC-1BA5-4EEA-BC36-B9055F6CD275}">
      <dgm:prSet/>
      <dgm:spPr/>
      <dgm:t>
        <a:bodyPr/>
        <a:lstStyle/>
        <a:p>
          <a:endParaRPr lang="en-US"/>
        </a:p>
      </dgm:t>
    </dgm:pt>
    <dgm:pt modelId="{C86AB0D8-A8E4-453B-AD5F-99F3437995B4}" type="sibTrans" cxnId="{3624E1FC-1BA5-4EEA-BC36-B9055F6CD275}">
      <dgm:prSet phldrT="1" phldr="0"/>
      <dgm:spPr/>
      <dgm:t>
        <a:bodyPr/>
        <a:lstStyle/>
        <a:p>
          <a:r>
            <a:rPr lang="en-US"/>
            <a:t>1</a:t>
          </a:r>
        </a:p>
      </dgm:t>
    </dgm:pt>
    <dgm:pt modelId="{17E4A820-E6E8-430F-89C5-C8ACFA9E0C06}">
      <dgm:prSet/>
      <dgm:spPr/>
      <dgm:t>
        <a:bodyPr/>
        <a:lstStyle/>
        <a:p>
          <a:r>
            <a:rPr lang="en-US"/>
            <a:t>Know Your Business</a:t>
          </a:r>
        </a:p>
      </dgm:t>
    </dgm:pt>
    <dgm:pt modelId="{C43AA6B5-B1C9-4B1F-AC2E-17AFC690BD85}" type="parTrans" cxnId="{FC38880B-EFE8-480E-A7B1-BAFF6D597CEE}">
      <dgm:prSet/>
      <dgm:spPr/>
      <dgm:t>
        <a:bodyPr/>
        <a:lstStyle/>
        <a:p>
          <a:endParaRPr lang="en-US"/>
        </a:p>
      </dgm:t>
    </dgm:pt>
    <dgm:pt modelId="{7E7F54D1-B7E3-40F2-AD6A-BBD70E892D48}" type="sibTrans" cxnId="{FC38880B-EFE8-480E-A7B1-BAFF6D597CEE}">
      <dgm:prSet phldrT="2" phldr="0"/>
      <dgm:spPr/>
      <dgm:t>
        <a:bodyPr/>
        <a:lstStyle/>
        <a:p>
          <a:r>
            <a:rPr lang="en-US"/>
            <a:t>2</a:t>
          </a:r>
        </a:p>
      </dgm:t>
    </dgm:pt>
    <dgm:pt modelId="{E425C766-DF1A-49CA-B585-A5C63143C0FF}">
      <dgm:prSet/>
      <dgm:spPr/>
      <dgm:t>
        <a:bodyPr/>
        <a:lstStyle/>
        <a:p>
          <a:r>
            <a:rPr lang="en-US"/>
            <a:t>Plan-Prepare-Document-Repeat</a:t>
          </a:r>
        </a:p>
      </dgm:t>
    </dgm:pt>
    <dgm:pt modelId="{FBE55779-0281-4C8F-B7F7-07B0295BAC85}" type="parTrans" cxnId="{54F99124-73E7-4E31-A94C-E7DFF72B7BAB}">
      <dgm:prSet/>
      <dgm:spPr/>
      <dgm:t>
        <a:bodyPr/>
        <a:lstStyle/>
        <a:p>
          <a:endParaRPr lang="en-US"/>
        </a:p>
      </dgm:t>
    </dgm:pt>
    <dgm:pt modelId="{CFE62D86-C26F-46F3-B4B1-7E5E9DAC281B}" type="sibTrans" cxnId="{54F99124-73E7-4E31-A94C-E7DFF72B7BAB}">
      <dgm:prSet phldrT="3" phldr="0"/>
      <dgm:spPr/>
      <dgm:t>
        <a:bodyPr/>
        <a:lstStyle/>
        <a:p>
          <a:r>
            <a:rPr lang="en-US"/>
            <a:t>3</a:t>
          </a:r>
        </a:p>
      </dgm:t>
    </dgm:pt>
    <dgm:pt modelId="{CC179F15-BEB1-4261-B79B-2DD6EF60CED2}">
      <dgm:prSet/>
      <dgm:spPr/>
      <dgm:t>
        <a:bodyPr/>
        <a:lstStyle/>
        <a:p>
          <a:r>
            <a:rPr lang="en-US" dirty="0"/>
            <a:t>Execute to Plan</a:t>
          </a:r>
        </a:p>
      </dgm:t>
    </dgm:pt>
    <dgm:pt modelId="{A669CE1E-0E80-4C04-A959-D821C5CC3924}" type="parTrans" cxnId="{48908591-1D54-4AAD-86C9-D9B65B9989FA}">
      <dgm:prSet/>
      <dgm:spPr/>
      <dgm:t>
        <a:bodyPr/>
        <a:lstStyle/>
        <a:p>
          <a:endParaRPr lang="en-US"/>
        </a:p>
      </dgm:t>
    </dgm:pt>
    <dgm:pt modelId="{463EBF93-5C91-4C27-B686-193BD84E708F}" type="sibTrans" cxnId="{48908591-1D54-4AAD-86C9-D9B65B9989FA}">
      <dgm:prSet phldrT="4" phldr="0"/>
      <dgm:spPr/>
      <dgm:t>
        <a:bodyPr/>
        <a:lstStyle/>
        <a:p>
          <a:r>
            <a:rPr lang="en-US"/>
            <a:t>4</a:t>
          </a:r>
        </a:p>
      </dgm:t>
    </dgm:pt>
    <dgm:pt modelId="{FDA2E977-7024-484B-A13A-33955A3E4A75}">
      <dgm:prSet/>
      <dgm:spPr/>
      <dgm:t>
        <a:bodyPr/>
        <a:lstStyle/>
        <a:p>
          <a:r>
            <a:rPr lang="en-US"/>
            <a:t>Prepare to Negotiate</a:t>
          </a:r>
        </a:p>
      </dgm:t>
    </dgm:pt>
    <dgm:pt modelId="{0FE982B0-321A-45BC-B991-D1D85D151394}" type="parTrans" cxnId="{0275DCA1-659D-42D0-8BAB-D74E04C06DC2}">
      <dgm:prSet/>
      <dgm:spPr/>
      <dgm:t>
        <a:bodyPr/>
        <a:lstStyle/>
        <a:p>
          <a:endParaRPr lang="en-US"/>
        </a:p>
      </dgm:t>
    </dgm:pt>
    <dgm:pt modelId="{4E624A72-00E1-4E9F-A812-7684B171EAE3}" type="sibTrans" cxnId="{0275DCA1-659D-42D0-8BAB-D74E04C06DC2}">
      <dgm:prSet phldrT="5" phldr="0"/>
      <dgm:spPr/>
      <dgm:t>
        <a:bodyPr/>
        <a:lstStyle/>
        <a:p>
          <a:r>
            <a:rPr lang="en-US"/>
            <a:t>5</a:t>
          </a:r>
        </a:p>
      </dgm:t>
    </dgm:pt>
    <dgm:pt modelId="{F0A98F73-9988-704D-9480-92AE738FC581}" type="pres">
      <dgm:prSet presAssocID="{78F8151E-C9A4-423D-84C3-E7FC41D795A6}" presName="Name0" presStyleCnt="0">
        <dgm:presLayoutVars>
          <dgm:animLvl val="lvl"/>
          <dgm:resizeHandles val="exact"/>
        </dgm:presLayoutVars>
      </dgm:prSet>
      <dgm:spPr/>
    </dgm:pt>
    <dgm:pt modelId="{B153C8C2-18D3-B847-9734-4DE3D07D7040}" type="pres">
      <dgm:prSet presAssocID="{87408A2E-C87A-44D5-BE8F-FA306E5BCD33}" presName="compositeNode" presStyleCnt="0">
        <dgm:presLayoutVars>
          <dgm:bulletEnabled val="1"/>
        </dgm:presLayoutVars>
      </dgm:prSet>
      <dgm:spPr/>
    </dgm:pt>
    <dgm:pt modelId="{18618450-D346-984F-B2AE-A0C58B58D6E2}" type="pres">
      <dgm:prSet presAssocID="{87408A2E-C87A-44D5-BE8F-FA306E5BCD33}" presName="bgRect" presStyleLbl="bgAccFollowNode1" presStyleIdx="0" presStyleCnt="5"/>
      <dgm:spPr/>
    </dgm:pt>
    <dgm:pt modelId="{075E6F94-E759-044D-9FDD-E9A21A49DCF1}" type="pres">
      <dgm:prSet presAssocID="{C86AB0D8-A8E4-453B-AD5F-99F3437995B4}" presName="sibTransNodeCircle" presStyleLbl="alignNode1" presStyleIdx="0" presStyleCnt="10">
        <dgm:presLayoutVars>
          <dgm:chMax val="0"/>
          <dgm:bulletEnabled/>
        </dgm:presLayoutVars>
      </dgm:prSet>
      <dgm:spPr/>
    </dgm:pt>
    <dgm:pt modelId="{0FE74595-0ABE-D24F-87F1-9216377EC33F}" type="pres">
      <dgm:prSet presAssocID="{87408A2E-C87A-44D5-BE8F-FA306E5BCD33}" presName="bottomLine" presStyleLbl="alignNode1" presStyleIdx="1" presStyleCnt="10">
        <dgm:presLayoutVars/>
      </dgm:prSet>
      <dgm:spPr/>
    </dgm:pt>
    <dgm:pt modelId="{8A20AC29-A399-9942-8AAB-E465649F115F}" type="pres">
      <dgm:prSet presAssocID="{87408A2E-C87A-44D5-BE8F-FA306E5BCD33}" presName="nodeText" presStyleLbl="bgAccFollowNode1" presStyleIdx="0" presStyleCnt="5">
        <dgm:presLayoutVars>
          <dgm:bulletEnabled val="1"/>
        </dgm:presLayoutVars>
      </dgm:prSet>
      <dgm:spPr/>
    </dgm:pt>
    <dgm:pt modelId="{E52E0E8A-23BC-DC40-87FD-CF3C8E082A46}" type="pres">
      <dgm:prSet presAssocID="{C86AB0D8-A8E4-453B-AD5F-99F3437995B4}" presName="sibTrans" presStyleCnt="0"/>
      <dgm:spPr/>
    </dgm:pt>
    <dgm:pt modelId="{29187C54-7A5D-194A-86BB-57B9C045D22A}" type="pres">
      <dgm:prSet presAssocID="{17E4A820-E6E8-430F-89C5-C8ACFA9E0C06}" presName="compositeNode" presStyleCnt="0">
        <dgm:presLayoutVars>
          <dgm:bulletEnabled val="1"/>
        </dgm:presLayoutVars>
      </dgm:prSet>
      <dgm:spPr/>
    </dgm:pt>
    <dgm:pt modelId="{97E49417-450E-4E44-B71B-92D79B6AC65F}" type="pres">
      <dgm:prSet presAssocID="{17E4A820-E6E8-430F-89C5-C8ACFA9E0C06}" presName="bgRect" presStyleLbl="bgAccFollowNode1" presStyleIdx="1" presStyleCnt="5"/>
      <dgm:spPr/>
    </dgm:pt>
    <dgm:pt modelId="{EB011A83-C193-8140-9684-A2AD7A270378}" type="pres">
      <dgm:prSet presAssocID="{7E7F54D1-B7E3-40F2-AD6A-BBD70E892D48}" presName="sibTransNodeCircle" presStyleLbl="alignNode1" presStyleIdx="2" presStyleCnt="10">
        <dgm:presLayoutVars>
          <dgm:chMax val="0"/>
          <dgm:bulletEnabled/>
        </dgm:presLayoutVars>
      </dgm:prSet>
      <dgm:spPr/>
    </dgm:pt>
    <dgm:pt modelId="{D3BEE0D1-6FE2-5642-9D5B-F31E0B63F835}" type="pres">
      <dgm:prSet presAssocID="{17E4A820-E6E8-430F-89C5-C8ACFA9E0C06}" presName="bottomLine" presStyleLbl="alignNode1" presStyleIdx="3" presStyleCnt="10">
        <dgm:presLayoutVars/>
      </dgm:prSet>
      <dgm:spPr/>
    </dgm:pt>
    <dgm:pt modelId="{A4EAAAB2-4783-0B48-8A02-A04F7045ECB0}" type="pres">
      <dgm:prSet presAssocID="{17E4A820-E6E8-430F-89C5-C8ACFA9E0C06}" presName="nodeText" presStyleLbl="bgAccFollowNode1" presStyleIdx="1" presStyleCnt="5">
        <dgm:presLayoutVars>
          <dgm:bulletEnabled val="1"/>
        </dgm:presLayoutVars>
      </dgm:prSet>
      <dgm:spPr/>
    </dgm:pt>
    <dgm:pt modelId="{C8B9C198-4CC6-194F-9738-4530FED188E7}" type="pres">
      <dgm:prSet presAssocID="{7E7F54D1-B7E3-40F2-AD6A-BBD70E892D48}" presName="sibTrans" presStyleCnt="0"/>
      <dgm:spPr/>
    </dgm:pt>
    <dgm:pt modelId="{4A2A8D67-311F-6B47-A691-B83B8FEF5A84}" type="pres">
      <dgm:prSet presAssocID="{E425C766-DF1A-49CA-B585-A5C63143C0FF}" presName="compositeNode" presStyleCnt="0">
        <dgm:presLayoutVars>
          <dgm:bulletEnabled val="1"/>
        </dgm:presLayoutVars>
      </dgm:prSet>
      <dgm:spPr/>
    </dgm:pt>
    <dgm:pt modelId="{A2A31D0E-C27B-BD44-8C35-00FE8FFE1C32}" type="pres">
      <dgm:prSet presAssocID="{E425C766-DF1A-49CA-B585-A5C63143C0FF}" presName="bgRect" presStyleLbl="bgAccFollowNode1" presStyleIdx="2" presStyleCnt="5"/>
      <dgm:spPr/>
    </dgm:pt>
    <dgm:pt modelId="{8D051A2F-5B63-B943-846F-DF1067CD5C8F}" type="pres">
      <dgm:prSet presAssocID="{CFE62D86-C26F-46F3-B4B1-7E5E9DAC281B}" presName="sibTransNodeCircle" presStyleLbl="alignNode1" presStyleIdx="4" presStyleCnt="10">
        <dgm:presLayoutVars>
          <dgm:chMax val="0"/>
          <dgm:bulletEnabled/>
        </dgm:presLayoutVars>
      </dgm:prSet>
      <dgm:spPr/>
    </dgm:pt>
    <dgm:pt modelId="{F8CC21C1-D963-364D-9BBD-BFF74B6C4B1F}" type="pres">
      <dgm:prSet presAssocID="{E425C766-DF1A-49CA-B585-A5C63143C0FF}" presName="bottomLine" presStyleLbl="alignNode1" presStyleIdx="5" presStyleCnt="10">
        <dgm:presLayoutVars/>
      </dgm:prSet>
      <dgm:spPr/>
    </dgm:pt>
    <dgm:pt modelId="{B329D07C-7B6A-7C4B-BEA4-7C4F0A4B3C15}" type="pres">
      <dgm:prSet presAssocID="{E425C766-DF1A-49CA-B585-A5C63143C0FF}" presName="nodeText" presStyleLbl="bgAccFollowNode1" presStyleIdx="2" presStyleCnt="5">
        <dgm:presLayoutVars>
          <dgm:bulletEnabled val="1"/>
        </dgm:presLayoutVars>
      </dgm:prSet>
      <dgm:spPr/>
    </dgm:pt>
    <dgm:pt modelId="{38561493-F207-A949-A1D6-CE67568A043E}" type="pres">
      <dgm:prSet presAssocID="{CFE62D86-C26F-46F3-B4B1-7E5E9DAC281B}" presName="sibTrans" presStyleCnt="0"/>
      <dgm:spPr/>
    </dgm:pt>
    <dgm:pt modelId="{81D94A5A-0A26-DC44-9A7E-DC5CE2889782}" type="pres">
      <dgm:prSet presAssocID="{CC179F15-BEB1-4261-B79B-2DD6EF60CED2}" presName="compositeNode" presStyleCnt="0">
        <dgm:presLayoutVars>
          <dgm:bulletEnabled val="1"/>
        </dgm:presLayoutVars>
      </dgm:prSet>
      <dgm:spPr/>
    </dgm:pt>
    <dgm:pt modelId="{C0942816-1522-AD48-943F-B96C7681B468}" type="pres">
      <dgm:prSet presAssocID="{CC179F15-BEB1-4261-B79B-2DD6EF60CED2}" presName="bgRect" presStyleLbl="bgAccFollowNode1" presStyleIdx="3" presStyleCnt="5"/>
      <dgm:spPr/>
    </dgm:pt>
    <dgm:pt modelId="{8A0C80C5-ABCE-FF43-8207-B0F6A23575ED}" type="pres">
      <dgm:prSet presAssocID="{463EBF93-5C91-4C27-B686-193BD84E708F}" presName="sibTransNodeCircle" presStyleLbl="alignNode1" presStyleIdx="6" presStyleCnt="10">
        <dgm:presLayoutVars>
          <dgm:chMax val="0"/>
          <dgm:bulletEnabled/>
        </dgm:presLayoutVars>
      </dgm:prSet>
      <dgm:spPr/>
    </dgm:pt>
    <dgm:pt modelId="{5B3BAC11-4932-9C43-897E-890B66B3A153}" type="pres">
      <dgm:prSet presAssocID="{CC179F15-BEB1-4261-B79B-2DD6EF60CED2}" presName="bottomLine" presStyleLbl="alignNode1" presStyleIdx="7" presStyleCnt="10">
        <dgm:presLayoutVars/>
      </dgm:prSet>
      <dgm:spPr/>
    </dgm:pt>
    <dgm:pt modelId="{88008C04-ADF9-7B4D-A359-A02456AAB12A}" type="pres">
      <dgm:prSet presAssocID="{CC179F15-BEB1-4261-B79B-2DD6EF60CED2}" presName="nodeText" presStyleLbl="bgAccFollowNode1" presStyleIdx="3" presStyleCnt="5">
        <dgm:presLayoutVars>
          <dgm:bulletEnabled val="1"/>
        </dgm:presLayoutVars>
      </dgm:prSet>
      <dgm:spPr/>
    </dgm:pt>
    <dgm:pt modelId="{92903694-3300-DC40-943A-7C0198162F8B}" type="pres">
      <dgm:prSet presAssocID="{463EBF93-5C91-4C27-B686-193BD84E708F}" presName="sibTrans" presStyleCnt="0"/>
      <dgm:spPr/>
    </dgm:pt>
    <dgm:pt modelId="{690485B6-C38D-DF48-9302-41C3E13833A7}" type="pres">
      <dgm:prSet presAssocID="{FDA2E977-7024-484B-A13A-33955A3E4A75}" presName="compositeNode" presStyleCnt="0">
        <dgm:presLayoutVars>
          <dgm:bulletEnabled val="1"/>
        </dgm:presLayoutVars>
      </dgm:prSet>
      <dgm:spPr/>
    </dgm:pt>
    <dgm:pt modelId="{4E14A1F2-C245-7147-8522-02156A8DF088}" type="pres">
      <dgm:prSet presAssocID="{FDA2E977-7024-484B-A13A-33955A3E4A75}" presName="bgRect" presStyleLbl="bgAccFollowNode1" presStyleIdx="4" presStyleCnt="5"/>
      <dgm:spPr/>
    </dgm:pt>
    <dgm:pt modelId="{C1395D5C-7D67-0D4A-AE84-E2CE936AE953}" type="pres">
      <dgm:prSet presAssocID="{4E624A72-00E1-4E9F-A812-7684B171EAE3}" presName="sibTransNodeCircle" presStyleLbl="alignNode1" presStyleIdx="8" presStyleCnt="10">
        <dgm:presLayoutVars>
          <dgm:chMax val="0"/>
          <dgm:bulletEnabled/>
        </dgm:presLayoutVars>
      </dgm:prSet>
      <dgm:spPr/>
    </dgm:pt>
    <dgm:pt modelId="{D4104736-6D5F-184E-86B9-6AD80E178256}" type="pres">
      <dgm:prSet presAssocID="{FDA2E977-7024-484B-A13A-33955A3E4A75}" presName="bottomLine" presStyleLbl="alignNode1" presStyleIdx="9" presStyleCnt="10">
        <dgm:presLayoutVars/>
      </dgm:prSet>
      <dgm:spPr/>
    </dgm:pt>
    <dgm:pt modelId="{A72386A1-C692-6A4E-BF56-86367D78F13A}" type="pres">
      <dgm:prSet presAssocID="{FDA2E977-7024-484B-A13A-33955A3E4A75}" presName="nodeText" presStyleLbl="bgAccFollowNode1" presStyleIdx="4" presStyleCnt="5">
        <dgm:presLayoutVars>
          <dgm:bulletEnabled val="1"/>
        </dgm:presLayoutVars>
      </dgm:prSet>
      <dgm:spPr/>
    </dgm:pt>
  </dgm:ptLst>
  <dgm:cxnLst>
    <dgm:cxn modelId="{FC38880B-EFE8-480E-A7B1-BAFF6D597CEE}" srcId="{78F8151E-C9A4-423D-84C3-E7FC41D795A6}" destId="{17E4A820-E6E8-430F-89C5-C8ACFA9E0C06}" srcOrd="1" destOrd="0" parTransId="{C43AA6B5-B1C9-4B1F-AC2E-17AFC690BD85}" sibTransId="{7E7F54D1-B7E3-40F2-AD6A-BBD70E892D48}"/>
    <dgm:cxn modelId="{54F99124-73E7-4E31-A94C-E7DFF72B7BAB}" srcId="{78F8151E-C9A4-423D-84C3-E7FC41D795A6}" destId="{E425C766-DF1A-49CA-B585-A5C63143C0FF}" srcOrd="2" destOrd="0" parTransId="{FBE55779-0281-4C8F-B7F7-07B0295BAC85}" sibTransId="{CFE62D86-C26F-46F3-B4B1-7E5E9DAC281B}"/>
    <dgm:cxn modelId="{F8BA083D-46E9-4D4E-BA13-8DBDAB7068D2}" type="presOf" srcId="{463EBF93-5C91-4C27-B686-193BD84E708F}" destId="{8A0C80C5-ABCE-FF43-8207-B0F6A23575ED}" srcOrd="0" destOrd="0" presId="urn:microsoft.com/office/officeart/2016/7/layout/BasicLinearProcessNumbered"/>
    <dgm:cxn modelId="{077AE93D-CA27-3845-BDE5-641CFFE003C5}" type="presOf" srcId="{CC179F15-BEB1-4261-B79B-2DD6EF60CED2}" destId="{88008C04-ADF9-7B4D-A359-A02456AAB12A}" srcOrd="1" destOrd="0" presId="urn:microsoft.com/office/officeart/2016/7/layout/BasicLinearProcessNumbered"/>
    <dgm:cxn modelId="{480CF73F-2782-B341-8997-4F19F8742C7A}" type="presOf" srcId="{87408A2E-C87A-44D5-BE8F-FA306E5BCD33}" destId="{18618450-D346-984F-B2AE-A0C58B58D6E2}" srcOrd="0" destOrd="0" presId="urn:microsoft.com/office/officeart/2016/7/layout/BasicLinearProcessNumbered"/>
    <dgm:cxn modelId="{0EC9DC45-915E-B941-BBCB-388CF778B2E8}" type="presOf" srcId="{17E4A820-E6E8-430F-89C5-C8ACFA9E0C06}" destId="{A4EAAAB2-4783-0B48-8A02-A04F7045ECB0}" srcOrd="1" destOrd="0" presId="urn:microsoft.com/office/officeart/2016/7/layout/BasicLinearProcessNumbered"/>
    <dgm:cxn modelId="{528DAC58-926E-D648-A121-4DC5A1B3AF25}" type="presOf" srcId="{CC179F15-BEB1-4261-B79B-2DD6EF60CED2}" destId="{C0942816-1522-AD48-943F-B96C7681B468}" srcOrd="0" destOrd="0" presId="urn:microsoft.com/office/officeart/2016/7/layout/BasicLinearProcessNumbered"/>
    <dgm:cxn modelId="{0397565E-036F-264C-90DE-670033FBBF55}" type="presOf" srcId="{FDA2E977-7024-484B-A13A-33955A3E4A75}" destId="{4E14A1F2-C245-7147-8522-02156A8DF088}" srcOrd="0" destOrd="0" presId="urn:microsoft.com/office/officeart/2016/7/layout/BasicLinearProcessNumbered"/>
    <dgm:cxn modelId="{4A184F69-E2B7-374D-A507-9BBFDA22633D}" type="presOf" srcId="{4E624A72-00E1-4E9F-A812-7684B171EAE3}" destId="{C1395D5C-7D67-0D4A-AE84-E2CE936AE953}" srcOrd="0" destOrd="0" presId="urn:microsoft.com/office/officeart/2016/7/layout/BasicLinearProcessNumbered"/>
    <dgm:cxn modelId="{441AF070-F329-4344-8821-DF7041D9259D}" type="presOf" srcId="{C86AB0D8-A8E4-453B-AD5F-99F3437995B4}" destId="{075E6F94-E759-044D-9FDD-E9A21A49DCF1}" srcOrd="0" destOrd="0" presId="urn:microsoft.com/office/officeart/2016/7/layout/BasicLinearProcessNumbered"/>
    <dgm:cxn modelId="{3D351A75-2B7F-5E4D-99BE-8BB55659357F}" type="presOf" srcId="{17E4A820-E6E8-430F-89C5-C8ACFA9E0C06}" destId="{97E49417-450E-4E44-B71B-92D79B6AC65F}" srcOrd="0" destOrd="0" presId="urn:microsoft.com/office/officeart/2016/7/layout/BasicLinearProcessNumbered"/>
    <dgm:cxn modelId="{0C699D8D-02DE-4B40-9199-5F875F34BCA4}" type="presOf" srcId="{E425C766-DF1A-49CA-B585-A5C63143C0FF}" destId="{B329D07C-7B6A-7C4B-BEA4-7C4F0A4B3C15}" srcOrd="1" destOrd="0" presId="urn:microsoft.com/office/officeart/2016/7/layout/BasicLinearProcessNumbered"/>
    <dgm:cxn modelId="{48908591-1D54-4AAD-86C9-D9B65B9989FA}" srcId="{78F8151E-C9A4-423D-84C3-E7FC41D795A6}" destId="{CC179F15-BEB1-4261-B79B-2DD6EF60CED2}" srcOrd="3" destOrd="0" parTransId="{A669CE1E-0E80-4C04-A959-D821C5CC3924}" sibTransId="{463EBF93-5C91-4C27-B686-193BD84E708F}"/>
    <dgm:cxn modelId="{B4710493-A56A-1D48-8FFD-871B0E5C3153}" type="presOf" srcId="{E425C766-DF1A-49CA-B585-A5C63143C0FF}" destId="{A2A31D0E-C27B-BD44-8C35-00FE8FFE1C32}" srcOrd="0" destOrd="0" presId="urn:microsoft.com/office/officeart/2016/7/layout/BasicLinearProcessNumbered"/>
    <dgm:cxn modelId="{E028329E-864B-4A4B-9DE4-8C2E7575D20C}" type="presOf" srcId="{78F8151E-C9A4-423D-84C3-E7FC41D795A6}" destId="{F0A98F73-9988-704D-9480-92AE738FC581}" srcOrd="0" destOrd="0" presId="urn:microsoft.com/office/officeart/2016/7/layout/BasicLinearProcessNumbered"/>
    <dgm:cxn modelId="{0275DCA1-659D-42D0-8BAB-D74E04C06DC2}" srcId="{78F8151E-C9A4-423D-84C3-E7FC41D795A6}" destId="{FDA2E977-7024-484B-A13A-33955A3E4A75}" srcOrd="4" destOrd="0" parTransId="{0FE982B0-321A-45BC-B991-D1D85D151394}" sibTransId="{4E624A72-00E1-4E9F-A812-7684B171EAE3}"/>
    <dgm:cxn modelId="{271B0AAD-444A-B947-BE16-DDEB5687ACDC}" type="presOf" srcId="{87408A2E-C87A-44D5-BE8F-FA306E5BCD33}" destId="{8A20AC29-A399-9942-8AAB-E465649F115F}" srcOrd="1" destOrd="0" presId="urn:microsoft.com/office/officeart/2016/7/layout/BasicLinearProcessNumbered"/>
    <dgm:cxn modelId="{17F704B0-E560-BE4B-8BE8-5A97F6CAB9AF}" type="presOf" srcId="{FDA2E977-7024-484B-A13A-33955A3E4A75}" destId="{A72386A1-C692-6A4E-BF56-86367D78F13A}" srcOrd="1" destOrd="0" presId="urn:microsoft.com/office/officeart/2016/7/layout/BasicLinearProcessNumbered"/>
    <dgm:cxn modelId="{52D143D3-9248-BC4A-B4AA-EB8E365DA849}" type="presOf" srcId="{7E7F54D1-B7E3-40F2-AD6A-BBD70E892D48}" destId="{EB011A83-C193-8140-9684-A2AD7A270378}" srcOrd="0" destOrd="0" presId="urn:microsoft.com/office/officeart/2016/7/layout/BasicLinearProcessNumbered"/>
    <dgm:cxn modelId="{F80842FA-099D-CF4F-AC41-80B0D828D73C}" type="presOf" srcId="{CFE62D86-C26F-46F3-B4B1-7E5E9DAC281B}" destId="{8D051A2F-5B63-B943-846F-DF1067CD5C8F}" srcOrd="0" destOrd="0" presId="urn:microsoft.com/office/officeart/2016/7/layout/BasicLinearProcessNumbered"/>
    <dgm:cxn modelId="{3624E1FC-1BA5-4EEA-BC36-B9055F6CD275}" srcId="{78F8151E-C9A4-423D-84C3-E7FC41D795A6}" destId="{87408A2E-C87A-44D5-BE8F-FA306E5BCD33}" srcOrd="0" destOrd="0" parTransId="{5133422E-91EB-4D20-A090-894294A7CE0B}" sibTransId="{C86AB0D8-A8E4-453B-AD5F-99F3437995B4}"/>
    <dgm:cxn modelId="{CEFCD01F-BB10-C245-B413-974FA88E9ACD}" type="presParOf" srcId="{F0A98F73-9988-704D-9480-92AE738FC581}" destId="{B153C8C2-18D3-B847-9734-4DE3D07D7040}" srcOrd="0" destOrd="0" presId="urn:microsoft.com/office/officeart/2016/7/layout/BasicLinearProcessNumbered"/>
    <dgm:cxn modelId="{8A52652C-0106-2A4F-97EA-1CAA2E7CC53C}" type="presParOf" srcId="{B153C8C2-18D3-B847-9734-4DE3D07D7040}" destId="{18618450-D346-984F-B2AE-A0C58B58D6E2}" srcOrd="0" destOrd="0" presId="urn:microsoft.com/office/officeart/2016/7/layout/BasicLinearProcessNumbered"/>
    <dgm:cxn modelId="{BF3E100B-3EDA-614F-9F35-9B20F0A9C145}" type="presParOf" srcId="{B153C8C2-18D3-B847-9734-4DE3D07D7040}" destId="{075E6F94-E759-044D-9FDD-E9A21A49DCF1}" srcOrd="1" destOrd="0" presId="urn:microsoft.com/office/officeart/2016/7/layout/BasicLinearProcessNumbered"/>
    <dgm:cxn modelId="{DD06A239-19A0-7549-9108-B43200DAC492}" type="presParOf" srcId="{B153C8C2-18D3-B847-9734-4DE3D07D7040}" destId="{0FE74595-0ABE-D24F-87F1-9216377EC33F}" srcOrd="2" destOrd="0" presId="urn:microsoft.com/office/officeart/2016/7/layout/BasicLinearProcessNumbered"/>
    <dgm:cxn modelId="{7E0FDC18-15A2-5D44-B699-5050275BF985}" type="presParOf" srcId="{B153C8C2-18D3-B847-9734-4DE3D07D7040}" destId="{8A20AC29-A399-9942-8AAB-E465649F115F}" srcOrd="3" destOrd="0" presId="urn:microsoft.com/office/officeart/2016/7/layout/BasicLinearProcessNumbered"/>
    <dgm:cxn modelId="{48ED4E74-173B-9144-89F9-4183E1C856A8}" type="presParOf" srcId="{F0A98F73-9988-704D-9480-92AE738FC581}" destId="{E52E0E8A-23BC-DC40-87FD-CF3C8E082A46}" srcOrd="1" destOrd="0" presId="urn:microsoft.com/office/officeart/2016/7/layout/BasicLinearProcessNumbered"/>
    <dgm:cxn modelId="{15C0BF98-E13C-CE48-9D46-869E309CECC1}" type="presParOf" srcId="{F0A98F73-9988-704D-9480-92AE738FC581}" destId="{29187C54-7A5D-194A-86BB-57B9C045D22A}" srcOrd="2" destOrd="0" presId="urn:microsoft.com/office/officeart/2016/7/layout/BasicLinearProcessNumbered"/>
    <dgm:cxn modelId="{ED231164-B3F2-FD4D-817F-28B939B51833}" type="presParOf" srcId="{29187C54-7A5D-194A-86BB-57B9C045D22A}" destId="{97E49417-450E-4E44-B71B-92D79B6AC65F}" srcOrd="0" destOrd="0" presId="urn:microsoft.com/office/officeart/2016/7/layout/BasicLinearProcessNumbered"/>
    <dgm:cxn modelId="{270AD570-5C8C-1D46-9A4D-D07EED34D7F2}" type="presParOf" srcId="{29187C54-7A5D-194A-86BB-57B9C045D22A}" destId="{EB011A83-C193-8140-9684-A2AD7A270378}" srcOrd="1" destOrd="0" presId="urn:microsoft.com/office/officeart/2016/7/layout/BasicLinearProcessNumbered"/>
    <dgm:cxn modelId="{98772858-DAC5-B242-A982-A49D04DEA92F}" type="presParOf" srcId="{29187C54-7A5D-194A-86BB-57B9C045D22A}" destId="{D3BEE0D1-6FE2-5642-9D5B-F31E0B63F835}" srcOrd="2" destOrd="0" presId="urn:microsoft.com/office/officeart/2016/7/layout/BasicLinearProcessNumbered"/>
    <dgm:cxn modelId="{DE6BC7A5-E088-7447-9C02-E79D6C77634A}" type="presParOf" srcId="{29187C54-7A5D-194A-86BB-57B9C045D22A}" destId="{A4EAAAB2-4783-0B48-8A02-A04F7045ECB0}" srcOrd="3" destOrd="0" presId="urn:microsoft.com/office/officeart/2016/7/layout/BasicLinearProcessNumbered"/>
    <dgm:cxn modelId="{B1E76B2D-C654-6345-A7FA-7692CB7E21C7}" type="presParOf" srcId="{F0A98F73-9988-704D-9480-92AE738FC581}" destId="{C8B9C198-4CC6-194F-9738-4530FED188E7}" srcOrd="3" destOrd="0" presId="urn:microsoft.com/office/officeart/2016/7/layout/BasicLinearProcessNumbered"/>
    <dgm:cxn modelId="{9AD1E661-BC68-3440-8D61-EC67BDC01E90}" type="presParOf" srcId="{F0A98F73-9988-704D-9480-92AE738FC581}" destId="{4A2A8D67-311F-6B47-A691-B83B8FEF5A84}" srcOrd="4" destOrd="0" presId="urn:microsoft.com/office/officeart/2016/7/layout/BasicLinearProcessNumbered"/>
    <dgm:cxn modelId="{FF8696B4-4D6B-EC44-9E57-012D239BB2C5}" type="presParOf" srcId="{4A2A8D67-311F-6B47-A691-B83B8FEF5A84}" destId="{A2A31D0E-C27B-BD44-8C35-00FE8FFE1C32}" srcOrd="0" destOrd="0" presId="urn:microsoft.com/office/officeart/2016/7/layout/BasicLinearProcessNumbered"/>
    <dgm:cxn modelId="{4E90E8F7-390E-C841-8A8C-6196D6AA8E7A}" type="presParOf" srcId="{4A2A8D67-311F-6B47-A691-B83B8FEF5A84}" destId="{8D051A2F-5B63-B943-846F-DF1067CD5C8F}" srcOrd="1" destOrd="0" presId="urn:microsoft.com/office/officeart/2016/7/layout/BasicLinearProcessNumbered"/>
    <dgm:cxn modelId="{98BE97E6-A131-1F4F-97B3-11085AA9B38E}" type="presParOf" srcId="{4A2A8D67-311F-6B47-A691-B83B8FEF5A84}" destId="{F8CC21C1-D963-364D-9BBD-BFF74B6C4B1F}" srcOrd="2" destOrd="0" presId="urn:microsoft.com/office/officeart/2016/7/layout/BasicLinearProcessNumbered"/>
    <dgm:cxn modelId="{C5226787-DE1A-7C48-974A-D4171DBCA110}" type="presParOf" srcId="{4A2A8D67-311F-6B47-A691-B83B8FEF5A84}" destId="{B329D07C-7B6A-7C4B-BEA4-7C4F0A4B3C15}" srcOrd="3" destOrd="0" presId="urn:microsoft.com/office/officeart/2016/7/layout/BasicLinearProcessNumbered"/>
    <dgm:cxn modelId="{AEBB1DE2-E559-F244-B8C2-4794B0D089B6}" type="presParOf" srcId="{F0A98F73-9988-704D-9480-92AE738FC581}" destId="{38561493-F207-A949-A1D6-CE67568A043E}" srcOrd="5" destOrd="0" presId="urn:microsoft.com/office/officeart/2016/7/layout/BasicLinearProcessNumbered"/>
    <dgm:cxn modelId="{55AE3D2E-3C2F-844D-8D3B-7EF68DF31E28}" type="presParOf" srcId="{F0A98F73-9988-704D-9480-92AE738FC581}" destId="{81D94A5A-0A26-DC44-9A7E-DC5CE2889782}" srcOrd="6" destOrd="0" presId="urn:microsoft.com/office/officeart/2016/7/layout/BasicLinearProcessNumbered"/>
    <dgm:cxn modelId="{6BB17376-3043-0E44-B0A0-2221FCD640F0}" type="presParOf" srcId="{81D94A5A-0A26-DC44-9A7E-DC5CE2889782}" destId="{C0942816-1522-AD48-943F-B96C7681B468}" srcOrd="0" destOrd="0" presId="urn:microsoft.com/office/officeart/2016/7/layout/BasicLinearProcessNumbered"/>
    <dgm:cxn modelId="{939F1078-6C53-9940-AB75-3849864C5ADD}" type="presParOf" srcId="{81D94A5A-0A26-DC44-9A7E-DC5CE2889782}" destId="{8A0C80C5-ABCE-FF43-8207-B0F6A23575ED}" srcOrd="1" destOrd="0" presId="urn:microsoft.com/office/officeart/2016/7/layout/BasicLinearProcessNumbered"/>
    <dgm:cxn modelId="{C0340818-7D7A-4C47-BE7E-167B2C87B8F9}" type="presParOf" srcId="{81D94A5A-0A26-DC44-9A7E-DC5CE2889782}" destId="{5B3BAC11-4932-9C43-897E-890B66B3A153}" srcOrd="2" destOrd="0" presId="urn:microsoft.com/office/officeart/2016/7/layout/BasicLinearProcessNumbered"/>
    <dgm:cxn modelId="{7A521810-A935-E64B-A9CF-597252A4CDE1}" type="presParOf" srcId="{81D94A5A-0A26-DC44-9A7E-DC5CE2889782}" destId="{88008C04-ADF9-7B4D-A359-A02456AAB12A}" srcOrd="3" destOrd="0" presId="urn:microsoft.com/office/officeart/2016/7/layout/BasicLinearProcessNumbered"/>
    <dgm:cxn modelId="{0E3E1029-81E3-D94D-A98F-65B1477E6F95}" type="presParOf" srcId="{F0A98F73-9988-704D-9480-92AE738FC581}" destId="{92903694-3300-DC40-943A-7C0198162F8B}" srcOrd="7" destOrd="0" presId="urn:microsoft.com/office/officeart/2016/7/layout/BasicLinearProcessNumbered"/>
    <dgm:cxn modelId="{7ED257BF-8E7C-4C46-86BA-0B573759BADE}" type="presParOf" srcId="{F0A98F73-9988-704D-9480-92AE738FC581}" destId="{690485B6-C38D-DF48-9302-41C3E13833A7}" srcOrd="8" destOrd="0" presId="urn:microsoft.com/office/officeart/2016/7/layout/BasicLinearProcessNumbered"/>
    <dgm:cxn modelId="{FE6801E8-F2D0-374F-B238-885E2F5EAECD}" type="presParOf" srcId="{690485B6-C38D-DF48-9302-41C3E13833A7}" destId="{4E14A1F2-C245-7147-8522-02156A8DF088}" srcOrd="0" destOrd="0" presId="urn:microsoft.com/office/officeart/2016/7/layout/BasicLinearProcessNumbered"/>
    <dgm:cxn modelId="{4A110F11-FC07-C140-B9EF-6310FEA85F8D}" type="presParOf" srcId="{690485B6-C38D-DF48-9302-41C3E13833A7}" destId="{C1395D5C-7D67-0D4A-AE84-E2CE936AE953}" srcOrd="1" destOrd="0" presId="urn:microsoft.com/office/officeart/2016/7/layout/BasicLinearProcessNumbered"/>
    <dgm:cxn modelId="{52059FDA-E90E-EF41-87D5-746A0B6CFA8A}" type="presParOf" srcId="{690485B6-C38D-DF48-9302-41C3E13833A7}" destId="{D4104736-6D5F-184E-86B9-6AD80E178256}" srcOrd="2" destOrd="0" presId="urn:microsoft.com/office/officeart/2016/7/layout/BasicLinearProcessNumbered"/>
    <dgm:cxn modelId="{A3A27E8D-51CD-C848-97F6-C7CD11558FB4}" type="presParOf" srcId="{690485B6-C38D-DF48-9302-41C3E13833A7}" destId="{A72386A1-C692-6A4E-BF56-86367D78F13A}"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049CD-B83A-46EB-ADF0-8822D5C37602}">
      <dsp:nvSpPr>
        <dsp:cNvPr id="0" name=""/>
        <dsp:cNvSpPr/>
      </dsp:nvSpPr>
      <dsp:spPr>
        <a:xfrm>
          <a:off x="0" y="214601"/>
          <a:ext cx="7881328" cy="431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The key to defending data rights claims comes down to proving the funding source</a:t>
          </a:r>
        </a:p>
      </dsp:txBody>
      <dsp:txXfrm>
        <a:off x="21075" y="235676"/>
        <a:ext cx="7839178" cy="3895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049CD-B83A-46EB-ADF0-8822D5C37602}">
      <dsp:nvSpPr>
        <dsp:cNvPr id="0" name=""/>
        <dsp:cNvSpPr/>
      </dsp:nvSpPr>
      <dsp:spPr>
        <a:xfrm>
          <a:off x="0" y="0"/>
          <a:ext cx="7881328" cy="34582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Exceptions</a:t>
          </a:r>
        </a:p>
      </dsp:txBody>
      <dsp:txXfrm>
        <a:off x="16882" y="16882"/>
        <a:ext cx="7847564" cy="3120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7F4E82-06AB-E64C-80AE-A3E742A85C9F}">
      <dsp:nvSpPr>
        <dsp:cNvPr id="0" name=""/>
        <dsp:cNvSpPr/>
      </dsp:nvSpPr>
      <dsp:spPr>
        <a:xfrm>
          <a:off x="0" y="2626263"/>
          <a:ext cx="10515600" cy="1723112"/>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i="1" kern="1200" dirty="0"/>
            <a:t>“the determination of whether the item, component, process, or computer software at issue was developed using government or private funds should be made at the lowest practicable level of the item, component, process, or software.”</a:t>
          </a:r>
          <a:endParaRPr lang="en-US" sz="2400" kern="1200" dirty="0"/>
        </a:p>
      </dsp:txBody>
      <dsp:txXfrm>
        <a:off x="0" y="2626263"/>
        <a:ext cx="10515600" cy="1723112"/>
      </dsp:txXfrm>
    </dsp:sp>
    <dsp:sp modelId="{ED797155-B96D-8B4F-814B-AB8D79AE8509}">
      <dsp:nvSpPr>
        <dsp:cNvPr id="0" name=""/>
        <dsp:cNvSpPr/>
      </dsp:nvSpPr>
      <dsp:spPr>
        <a:xfrm rot="10800000">
          <a:off x="0" y="1962"/>
          <a:ext cx="10515600" cy="2650147"/>
        </a:xfrm>
        <a:prstGeom prst="upArrowCallou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dirty="0"/>
            <a:t>Doctrine of </a:t>
          </a:r>
          <a:r>
            <a:rPr lang="en-US" sz="2400" b="1" kern="1200" dirty="0" err="1"/>
            <a:t>Segregability</a:t>
          </a:r>
          <a:r>
            <a:rPr lang="en-US" sz="2400" b="1" kern="1200" dirty="0"/>
            <a:t> </a:t>
          </a:r>
          <a:endParaRPr lang="en-US" sz="2400" kern="1200" dirty="0"/>
        </a:p>
      </dsp:txBody>
      <dsp:txXfrm rot="10800000">
        <a:off x="0" y="1962"/>
        <a:ext cx="10515600" cy="17219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C650C-142F-465F-AE81-480DA9032A0D}">
      <dsp:nvSpPr>
        <dsp:cNvPr id="0" name=""/>
        <dsp:cNvSpPr/>
      </dsp:nvSpPr>
      <dsp:spPr>
        <a:xfrm>
          <a:off x="562927" y="788206"/>
          <a:ext cx="1445998" cy="1445998"/>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C80AD0-C99C-469F-9FC1-E26741E766B4}">
      <dsp:nvSpPr>
        <dsp:cNvPr id="0" name=""/>
        <dsp:cNvSpPr/>
      </dsp:nvSpPr>
      <dsp:spPr>
        <a:xfrm>
          <a:off x="871091" y="1096370"/>
          <a:ext cx="829671" cy="82967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B95511E-4960-4B7A-9AB3-B3C8910353C4}">
      <dsp:nvSpPr>
        <dsp:cNvPr id="0" name=""/>
        <dsp:cNvSpPr/>
      </dsp:nvSpPr>
      <dsp:spPr>
        <a:xfrm>
          <a:off x="100682"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What </a:t>
          </a:r>
          <a:r>
            <a:rPr lang="en-US" sz="1900" kern="1200" dirty="0" err="1"/>
            <a:t>iP</a:t>
          </a:r>
          <a:r>
            <a:rPr lang="en-US" sz="1900" kern="1200" dirty="0"/>
            <a:t> is Used in my business? </a:t>
          </a:r>
        </a:p>
      </dsp:txBody>
      <dsp:txXfrm>
        <a:off x="100682" y="2684598"/>
        <a:ext cx="2370489" cy="720000"/>
      </dsp:txXfrm>
    </dsp:sp>
    <dsp:sp modelId="{0BA879A4-004F-436C-81BB-7E21F08E48B5}">
      <dsp:nvSpPr>
        <dsp:cNvPr id="0" name=""/>
        <dsp:cNvSpPr/>
      </dsp:nvSpPr>
      <dsp:spPr>
        <a:xfrm>
          <a:off x="3348252" y="788206"/>
          <a:ext cx="1445998" cy="1445998"/>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309B33-4DAB-437A-A6CB-251623CB1EB5}">
      <dsp:nvSpPr>
        <dsp:cNvPr id="0" name=""/>
        <dsp:cNvSpPr/>
      </dsp:nvSpPr>
      <dsp:spPr>
        <a:xfrm>
          <a:off x="3656416" y="1096370"/>
          <a:ext cx="829671" cy="82967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1A36305-1244-400D-8FFF-CFAFF65DB90C}">
      <dsp:nvSpPr>
        <dsp:cNvPr id="0" name=""/>
        <dsp:cNvSpPr/>
      </dsp:nvSpPr>
      <dsp:spPr>
        <a:xfrm>
          <a:off x="2886007"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How can IP make my business succeed? </a:t>
          </a:r>
        </a:p>
      </dsp:txBody>
      <dsp:txXfrm>
        <a:off x="2886007" y="2684598"/>
        <a:ext cx="2370489" cy="720000"/>
      </dsp:txXfrm>
    </dsp:sp>
    <dsp:sp modelId="{D380657D-A090-44AC-B7CE-96D83738B4D7}">
      <dsp:nvSpPr>
        <dsp:cNvPr id="0" name=""/>
        <dsp:cNvSpPr/>
      </dsp:nvSpPr>
      <dsp:spPr>
        <a:xfrm>
          <a:off x="6133577" y="788206"/>
          <a:ext cx="1445998" cy="1445998"/>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AE450B-F1B8-4F71-A7AF-0F6A026DD1A6}">
      <dsp:nvSpPr>
        <dsp:cNvPr id="0" name=""/>
        <dsp:cNvSpPr/>
      </dsp:nvSpPr>
      <dsp:spPr>
        <a:xfrm>
          <a:off x="6441741" y="1096370"/>
          <a:ext cx="829671" cy="82967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D63229-FDA3-4551-A53F-D9861EDC1D31}">
      <dsp:nvSpPr>
        <dsp:cNvPr id="0" name=""/>
        <dsp:cNvSpPr/>
      </dsp:nvSpPr>
      <dsp:spPr>
        <a:xfrm>
          <a:off x="5671332"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a:t>How can I use IP to win more business?</a:t>
          </a:r>
        </a:p>
      </dsp:txBody>
      <dsp:txXfrm>
        <a:off x="5671332" y="2684598"/>
        <a:ext cx="2370489" cy="720000"/>
      </dsp:txXfrm>
    </dsp:sp>
    <dsp:sp modelId="{6ADCB03C-E8B3-4116-8E6C-4394FB5CDCE0}">
      <dsp:nvSpPr>
        <dsp:cNvPr id="0" name=""/>
        <dsp:cNvSpPr/>
      </dsp:nvSpPr>
      <dsp:spPr>
        <a:xfrm>
          <a:off x="8918902" y="788206"/>
          <a:ext cx="1445998" cy="1445998"/>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8C2807-3D18-4350-885A-A2B2383F8998}">
      <dsp:nvSpPr>
        <dsp:cNvPr id="0" name=""/>
        <dsp:cNvSpPr/>
      </dsp:nvSpPr>
      <dsp:spPr>
        <a:xfrm>
          <a:off x="9227066" y="1096370"/>
          <a:ext cx="829671" cy="82967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A687618-30D8-4F46-AF41-7D226D1A76FC}">
      <dsp:nvSpPr>
        <dsp:cNvPr id="0" name=""/>
        <dsp:cNvSpPr/>
      </dsp:nvSpPr>
      <dsp:spPr>
        <a:xfrm>
          <a:off x="8456657"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Can my IP command a premium? </a:t>
          </a:r>
        </a:p>
      </dsp:txBody>
      <dsp:txXfrm>
        <a:off x="8456657" y="2684598"/>
        <a:ext cx="2370489"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8EA3-E419-8946-89F0-72843D88312D}">
      <dsp:nvSpPr>
        <dsp:cNvPr id="0" name=""/>
        <dsp:cNvSpPr/>
      </dsp:nvSpPr>
      <dsp:spPr>
        <a:xfrm>
          <a:off x="3542" y="48795"/>
          <a:ext cx="4966472" cy="108000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u="none" kern="1200" dirty="0"/>
            <a:t>Current State</a:t>
          </a:r>
        </a:p>
      </dsp:txBody>
      <dsp:txXfrm>
        <a:off x="543542" y="48795"/>
        <a:ext cx="3886472" cy="1080000"/>
      </dsp:txXfrm>
    </dsp:sp>
    <dsp:sp modelId="{5CE618B5-3261-594A-A540-A2E3EE137BF0}">
      <dsp:nvSpPr>
        <dsp:cNvPr id="0" name=""/>
        <dsp:cNvSpPr/>
      </dsp:nvSpPr>
      <dsp:spPr>
        <a:xfrm>
          <a:off x="3542" y="1263796"/>
          <a:ext cx="3973178" cy="362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a:t>Inventory Your Strategic IP</a:t>
          </a:r>
        </a:p>
        <a:p>
          <a:pPr marL="457200" lvl="2" indent="-228600" algn="l" defTabSz="889000">
            <a:lnSpc>
              <a:spcPct val="90000"/>
            </a:lnSpc>
            <a:spcBef>
              <a:spcPct val="0"/>
            </a:spcBef>
            <a:spcAft>
              <a:spcPct val="15000"/>
            </a:spcAft>
            <a:buChar char="•"/>
          </a:pPr>
          <a:r>
            <a:rPr lang="en-US" sz="2000" kern="1200" dirty="0"/>
            <a:t>Create an IP Master File that identifies and documents all IP to include:</a:t>
          </a:r>
        </a:p>
        <a:p>
          <a:pPr marL="685800" lvl="3" indent="-228600" algn="l" defTabSz="889000">
            <a:lnSpc>
              <a:spcPct val="90000"/>
            </a:lnSpc>
            <a:spcBef>
              <a:spcPct val="0"/>
            </a:spcBef>
            <a:spcAft>
              <a:spcPct val="15000"/>
            </a:spcAft>
            <a:buChar char="•"/>
          </a:pPr>
          <a:r>
            <a:rPr lang="en-US" sz="2000" kern="1200" dirty="0"/>
            <a:t>Funding source </a:t>
          </a:r>
        </a:p>
        <a:p>
          <a:pPr marL="685800" lvl="3" indent="-228600" algn="l" defTabSz="889000">
            <a:lnSpc>
              <a:spcPct val="90000"/>
            </a:lnSpc>
            <a:spcBef>
              <a:spcPct val="0"/>
            </a:spcBef>
            <a:spcAft>
              <a:spcPct val="15000"/>
            </a:spcAft>
            <a:buChar char="•"/>
          </a:pPr>
          <a:r>
            <a:rPr lang="en-US" sz="2000" kern="1200" dirty="0"/>
            <a:t>All projects the IP has been, is currently, or is anticipated to be used for</a:t>
          </a:r>
        </a:p>
        <a:p>
          <a:pPr marL="685800" lvl="3" indent="-228600" algn="l" defTabSz="889000">
            <a:lnSpc>
              <a:spcPct val="90000"/>
            </a:lnSpc>
            <a:spcBef>
              <a:spcPct val="0"/>
            </a:spcBef>
            <a:spcAft>
              <a:spcPct val="15000"/>
            </a:spcAft>
            <a:buChar char="•"/>
          </a:pPr>
          <a:r>
            <a:rPr lang="en-US" sz="2000" kern="1200" dirty="0"/>
            <a:t>Historical data rights assertions </a:t>
          </a:r>
        </a:p>
      </dsp:txBody>
      <dsp:txXfrm>
        <a:off x="3542" y="1263796"/>
        <a:ext cx="3973178" cy="3628125"/>
      </dsp:txXfrm>
    </dsp:sp>
    <dsp:sp modelId="{2F1847F7-5C7B-1440-8B79-B62DE2B00DBF}">
      <dsp:nvSpPr>
        <dsp:cNvPr id="0" name=""/>
        <dsp:cNvSpPr/>
      </dsp:nvSpPr>
      <dsp:spPr>
        <a:xfrm>
          <a:off x="4754015" y="48795"/>
          <a:ext cx="4966472" cy="108000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b="1" u="none" kern="1200" dirty="0"/>
            <a:t>Go-Forward</a:t>
          </a:r>
        </a:p>
      </dsp:txBody>
      <dsp:txXfrm>
        <a:off x="5294015" y="48795"/>
        <a:ext cx="3886472" cy="1080000"/>
      </dsp:txXfrm>
    </dsp:sp>
    <dsp:sp modelId="{22C563F6-C364-BB40-9D60-5204BE575CBD}">
      <dsp:nvSpPr>
        <dsp:cNvPr id="0" name=""/>
        <dsp:cNvSpPr/>
      </dsp:nvSpPr>
      <dsp:spPr>
        <a:xfrm>
          <a:off x="4754015" y="1263796"/>
          <a:ext cx="3973178" cy="3628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889000">
            <a:lnSpc>
              <a:spcPct val="90000"/>
            </a:lnSpc>
            <a:spcBef>
              <a:spcPct val="0"/>
            </a:spcBef>
            <a:spcAft>
              <a:spcPct val="15000"/>
            </a:spcAft>
            <a:buChar char="•"/>
          </a:pPr>
          <a:r>
            <a:rPr lang="en-US" sz="2000" b="1" kern="1200" dirty="0"/>
            <a:t>Pre-Award / Project Set Up</a:t>
          </a:r>
        </a:p>
        <a:p>
          <a:pPr marL="457200" lvl="2" indent="-228600" algn="l" defTabSz="889000">
            <a:lnSpc>
              <a:spcPct val="90000"/>
            </a:lnSpc>
            <a:spcBef>
              <a:spcPct val="0"/>
            </a:spcBef>
            <a:spcAft>
              <a:spcPct val="15000"/>
            </a:spcAft>
            <a:buChar char="•"/>
          </a:pPr>
          <a:r>
            <a:rPr lang="en-US" sz="2000" kern="1200" dirty="0"/>
            <a:t>Thoroughly document IP needed for each scope and compare it against IP in use in the IP Master File to identify any overlap</a:t>
          </a:r>
        </a:p>
        <a:p>
          <a:pPr marL="685800" lvl="3" indent="-228600" algn="l" defTabSz="889000">
            <a:lnSpc>
              <a:spcPct val="90000"/>
            </a:lnSpc>
            <a:spcBef>
              <a:spcPct val="0"/>
            </a:spcBef>
            <a:spcAft>
              <a:spcPct val="15000"/>
            </a:spcAft>
            <a:buChar char="•"/>
          </a:pPr>
          <a:r>
            <a:rPr lang="en-US" sz="2000" kern="1200"/>
            <a:t>Determine if this new pursuit would put privately funded IP at risk</a:t>
          </a:r>
        </a:p>
        <a:p>
          <a:pPr marL="228600" lvl="1" indent="-228600" algn="l" defTabSz="889000">
            <a:lnSpc>
              <a:spcPct val="90000"/>
            </a:lnSpc>
            <a:spcBef>
              <a:spcPct val="0"/>
            </a:spcBef>
            <a:spcAft>
              <a:spcPct val="15000"/>
            </a:spcAft>
            <a:buChar char="•"/>
          </a:pPr>
          <a:r>
            <a:rPr lang="en-US" sz="2000" b="1" kern="1200" dirty="0"/>
            <a:t>Create unique project charge codes </a:t>
          </a:r>
        </a:p>
        <a:p>
          <a:pPr marL="457200" lvl="2" indent="-228600" algn="l" defTabSz="889000">
            <a:lnSpc>
              <a:spcPct val="90000"/>
            </a:lnSpc>
            <a:spcBef>
              <a:spcPct val="0"/>
            </a:spcBef>
            <a:spcAft>
              <a:spcPct val="15000"/>
            </a:spcAft>
            <a:buChar char="•"/>
          </a:pPr>
          <a:r>
            <a:rPr lang="en-US" sz="2000" kern="1200"/>
            <a:t>Down to the lowest levels of IP</a:t>
          </a:r>
        </a:p>
        <a:p>
          <a:pPr marL="457200" lvl="2" indent="-228600" algn="l" defTabSz="889000">
            <a:lnSpc>
              <a:spcPct val="90000"/>
            </a:lnSpc>
            <a:spcBef>
              <a:spcPct val="0"/>
            </a:spcBef>
            <a:spcAft>
              <a:spcPct val="15000"/>
            </a:spcAft>
            <a:buChar char="•"/>
          </a:pPr>
          <a:r>
            <a:rPr lang="en-US" sz="2000" kern="1200"/>
            <a:t>Based on cost type (indirect, direct, unallowable, etc.) </a:t>
          </a:r>
        </a:p>
      </dsp:txBody>
      <dsp:txXfrm>
        <a:off x="4754015" y="1263796"/>
        <a:ext cx="3973178" cy="36281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7EB7F7-2F4F-974C-BC6A-D118615774DE}">
      <dsp:nvSpPr>
        <dsp:cNvPr id="0" name=""/>
        <dsp:cNvSpPr/>
      </dsp:nvSpPr>
      <dsp:spPr>
        <a:xfrm>
          <a:off x="3414" y="79052"/>
          <a:ext cx="3329572"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Timekeeping</a:t>
          </a:r>
        </a:p>
      </dsp:txBody>
      <dsp:txXfrm>
        <a:off x="3414" y="79052"/>
        <a:ext cx="3329572" cy="576000"/>
      </dsp:txXfrm>
    </dsp:sp>
    <dsp:sp modelId="{7D1F5DB5-DDDC-1641-BAB3-828988AF5422}">
      <dsp:nvSpPr>
        <dsp:cNvPr id="0" name=""/>
        <dsp:cNvSpPr/>
      </dsp:nvSpPr>
      <dsp:spPr>
        <a:xfrm>
          <a:off x="3414" y="655052"/>
          <a:ext cx="3329572" cy="34586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a:t>Require employees include narratives describing work completed</a:t>
          </a:r>
        </a:p>
        <a:p>
          <a:pPr marL="228600" lvl="1" indent="-228600" algn="l" defTabSz="889000">
            <a:lnSpc>
              <a:spcPct val="90000"/>
            </a:lnSpc>
            <a:spcBef>
              <a:spcPct val="0"/>
            </a:spcBef>
            <a:spcAft>
              <a:spcPct val="15000"/>
            </a:spcAft>
            <a:buChar char="•"/>
          </a:pPr>
          <a:r>
            <a:rPr lang="en-US" sz="2000" kern="1200" dirty="0"/>
            <a:t>Provide work authorizations with detailed descriptions of charge codes and the key tasks that employee will perform under each code</a:t>
          </a:r>
        </a:p>
        <a:p>
          <a:pPr marL="228600" lvl="1" indent="-228600" algn="l" defTabSz="889000">
            <a:lnSpc>
              <a:spcPct val="90000"/>
            </a:lnSpc>
            <a:spcBef>
              <a:spcPct val="0"/>
            </a:spcBef>
            <a:spcAft>
              <a:spcPct val="15000"/>
            </a:spcAft>
            <a:buChar char="•"/>
          </a:pPr>
          <a:r>
            <a:rPr lang="en-US" sz="2000" kern="1200" dirty="0"/>
            <a:t>Detailed Work Breakdown Structures</a:t>
          </a:r>
        </a:p>
      </dsp:txBody>
      <dsp:txXfrm>
        <a:off x="3414" y="655052"/>
        <a:ext cx="3329572" cy="3458699"/>
      </dsp:txXfrm>
    </dsp:sp>
    <dsp:sp modelId="{FFEDFA64-2ADF-E949-B903-47250E2D735F}">
      <dsp:nvSpPr>
        <dsp:cNvPr id="0" name=""/>
        <dsp:cNvSpPr/>
      </dsp:nvSpPr>
      <dsp:spPr>
        <a:xfrm>
          <a:off x="3799128" y="79052"/>
          <a:ext cx="3329572"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Equipment/Materials</a:t>
          </a:r>
        </a:p>
      </dsp:txBody>
      <dsp:txXfrm>
        <a:off x="3799128" y="79052"/>
        <a:ext cx="3329572" cy="576000"/>
      </dsp:txXfrm>
    </dsp:sp>
    <dsp:sp modelId="{F12F3345-F657-B041-86B6-73F8A363281E}">
      <dsp:nvSpPr>
        <dsp:cNvPr id="0" name=""/>
        <dsp:cNvSpPr/>
      </dsp:nvSpPr>
      <dsp:spPr>
        <a:xfrm>
          <a:off x="3799128" y="655052"/>
          <a:ext cx="3329572" cy="34586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a:t>Retain purchase orders / invoices to align with the project’s budget or procurement plan</a:t>
          </a:r>
        </a:p>
      </dsp:txBody>
      <dsp:txXfrm>
        <a:off x="3799128" y="655052"/>
        <a:ext cx="3329572" cy="3458699"/>
      </dsp:txXfrm>
    </dsp:sp>
    <dsp:sp modelId="{52073E1E-616D-AF40-93B4-286E2B533D17}">
      <dsp:nvSpPr>
        <dsp:cNvPr id="0" name=""/>
        <dsp:cNvSpPr/>
      </dsp:nvSpPr>
      <dsp:spPr>
        <a:xfrm>
          <a:off x="7594841" y="79052"/>
          <a:ext cx="3329572" cy="576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t>Documentation</a:t>
          </a:r>
        </a:p>
      </dsp:txBody>
      <dsp:txXfrm>
        <a:off x="7594841" y="79052"/>
        <a:ext cx="3329572" cy="576000"/>
      </dsp:txXfrm>
    </dsp:sp>
    <dsp:sp modelId="{7EBAFC9A-664C-6541-8B56-3AE23B769F5A}">
      <dsp:nvSpPr>
        <dsp:cNvPr id="0" name=""/>
        <dsp:cNvSpPr/>
      </dsp:nvSpPr>
      <dsp:spPr>
        <a:xfrm>
          <a:off x="7594841" y="655052"/>
          <a:ext cx="3329572" cy="34586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a:t>Date and annotate key project data such as reports, drawings, etc. with the project codes to further link those items to specific IP development </a:t>
          </a:r>
        </a:p>
      </dsp:txBody>
      <dsp:txXfrm>
        <a:off x="7594841" y="655052"/>
        <a:ext cx="3329572" cy="34586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18450-D346-984F-B2AE-A0C58B58D6E2}">
      <dsp:nvSpPr>
        <dsp:cNvPr id="0" name=""/>
        <dsp:cNvSpPr/>
      </dsp:nvSpPr>
      <dsp:spPr>
        <a:xfrm>
          <a:off x="3735" y="680800"/>
          <a:ext cx="2022288" cy="283120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1066800">
            <a:lnSpc>
              <a:spcPct val="90000"/>
            </a:lnSpc>
            <a:spcBef>
              <a:spcPct val="0"/>
            </a:spcBef>
            <a:spcAft>
              <a:spcPct val="35000"/>
            </a:spcAft>
            <a:buNone/>
          </a:pPr>
          <a:r>
            <a:rPr lang="en-US" sz="2400" kern="1200"/>
            <a:t>Know the Basics</a:t>
          </a:r>
        </a:p>
      </dsp:txBody>
      <dsp:txXfrm>
        <a:off x="3735" y="1756658"/>
        <a:ext cx="2022288" cy="1698722"/>
      </dsp:txXfrm>
    </dsp:sp>
    <dsp:sp modelId="{075E6F94-E759-044D-9FDD-E9A21A49DCF1}">
      <dsp:nvSpPr>
        <dsp:cNvPr id="0" name=""/>
        <dsp:cNvSpPr/>
      </dsp:nvSpPr>
      <dsp:spPr>
        <a:xfrm>
          <a:off x="590198" y="963920"/>
          <a:ext cx="849361" cy="849361"/>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822450">
            <a:lnSpc>
              <a:spcPct val="90000"/>
            </a:lnSpc>
            <a:spcBef>
              <a:spcPct val="0"/>
            </a:spcBef>
            <a:spcAft>
              <a:spcPct val="35000"/>
            </a:spcAft>
            <a:buNone/>
          </a:pPr>
          <a:r>
            <a:rPr lang="en-US" sz="4100" kern="1200"/>
            <a:t>1</a:t>
          </a:r>
        </a:p>
      </dsp:txBody>
      <dsp:txXfrm>
        <a:off x="714584" y="1088306"/>
        <a:ext cx="600589" cy="600589"/>
      </dsp:txXfrm>
    </dsp:sp>
    <dsp:sp modelId="{0FE74595-0ABE-D24F-87F1-9216377EC33F}">
      <dsp:nvSpPr>
        <dsp:cNvPr id="0" name=""/>
        <dsp:cNvSpPr/>
      </dsp:nvSpPr>
      <dsp:spPr>
        <a:xfrm>
          <a:off x="3735" y="3511932"/>
          <a:ext cx="2022288" cy="72"/>
        </a:xfrm>
        <a:prstGeom prst="rect">
          <a:avLst/>
        </a:prstGeom>
        <a:solidFill>
          <a:schemeClr val="accent2">
            <a:hueOff val="-161707"/>
            <a:satOff val="-9325"/>
            <a:lumOff val="959"/>
            <a:alphaOff val="0"/>
          </a:schemeClr>
        </a:solidFill>
        <a:ln w="12700" cap="flat" cmpd="sng" algn="ctr">
          <a:solidFill>
            <a:schemeClr val="accent2">
              <a:hueOff val="-161707"/>
              <a:satOff val="-9325"/>
              <a:lumOff val="9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E49417-450E-4E44-B71B-92D79B6AC65F}">
      <dsp:nvSpPr>
        <dsp:cNvPr id="0" name=""/>
        <dsp:cNvSpPr/>
      </dsp:nvSpPr>
      <dsp:spPr>
        <a:xfrm>
          <a:off x="2228252" y="680800"/>
          <a:ext cx="2022288" cy="2831204"/>
        </a:xfrm>
        <a:prstGeom prst="rect">
          <a:avLst/>
        </a:prstGeom>
        <a:solidFill>
          <a:schemeClr val="accent2">
            <a:tint val="40000"/>
            <a:alpha val="90000"/>
            <a:hueOff val="-212306"/>
            <a:satOff val="-18836"/>
            <a:lumOff val="-192"/>
            <a:alphaOff val="0"/>
          </a:schemeClr>
        </a:solidFill>
        <a:ln w="12700" cap="flat" cmpd="sng" algn="ctr">
          <a:solidFill>
            <a:schemeClr val="accent2">
              <a:tint val="40000"/>
              <a:alpha val="90000"/>
              <a:hueOff val="-212306"/>
              <a:satOff val="-18836"/>
              <a:lumOff val="-1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1066800">
            <a:lnSpc>
              <a:spcPct val="90000"/>
            </a:lnSpc>
            <a:spcBef>
              <a:spcPct val="0"/>
            </a:spcBef>
            <a:spcAft>
              <a:spcPct val="35000"/>
            </a:spcAft>
            <a:buNone/>
          </a:pPr>
          <a:r>
            <a:rPr lang="en-US" sz="2400" kern="1200"/>
            <a:t>Know Your Business</a:t>
          </a:r>
        </a:p>
      </dsp:txBody>
      <dsp:txXfrm>
        <a:off x="2228252" y="1756658"/>
        <a:ext cx="2022288" cy="1698722"/>
      </dsp:txXfrm>
    </dsp:sp>
    <dsp:sp modelId="{EB011A83-C193-8140-9684-A2AD7A270378}">
      <dsp:nvSpPr>
        <dsp:cNvPr id="0" name=""/>
        <dsp:cNvSpPr/>
      </dsp:nvSpPr>
      <dsp:spPr>
        <a:xfrm>
          <a:off x="2814716" y="963920"/>
          <a:ext cx="849361" cy="849361"/>
        </a:xfrm>
        <a:prstGeom prst="ellipse">
          <a:avLst/>
        </a:prstGeom>
        <a:solidFill>
          <a:schemeClr val="accent2">
            <a:hueOff val="-323414"/>
            <a:satOff val="-18651"/>
            <a:lumOff val="1917"/>
            <a:alphaOff val="0"/>
          </a:schemeClr>
        </a:solidFill>
        <a:ln w="12700" cap="flat" cmpd="sng" algn="ctr">
          <a:solidFill>
            <a:schemeClr val="accent2">
              <a:hueOff val="-323414"/>
              <a:satOff val="-18651"/>
              <a:lumOff val="191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822450">
            <a:lnSpc>
              <a:spcPct val="90000"/>
            </a:lnSpc>
            <a:spcBef>
              <a:spcPct val="0"/>
            </a:spcBef>
            <a:spcAft>
              <a:spcPct val="35000"/>
            </a:spcAft>
            <a:buNone/>
          </a:pPr>
          <a:r>
            <a:rPr lang="en-US" sz="4100" kern="1200"/>
            <a:t>2</a:t>
          </a:r>
        </a:p>
      </dsp:txBody>
      <dsp:txXfrm>
        <a:off x="2939102" y="1088306"/>
        <a:ext cx="600589" cy="600589"/>
      </dsp:txXfrm>
    </dsp:sp>
    <dsp:sp modelId="{D3BEE0D1-6FE2-5642-9D5B-F31E0B63F835}">
      <dsp:nvSpPr>
        <dsp:cNvPr id="0" name=""/>
        <dsp:cNvSpPr/>
      </dsp:nvSpPr>
      <dsp:spPr>
        <a:xfrm>
          <a:off x="2228252" y="3511932"/>
          <a:ext cx="2022288" cy="72"/>
        </a:xfrm>
        <a:prstGeom prst="rect">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A31D0E-C27B-BD44-8C35-00FE8FFE1C32}">
      <dsp:nvSpPr>
        <dsp:cNvPr id="0" name=""/>
        <dsp:cNvSpPr/>
      </dsp:nvSpPr>
      <dsp:spPr>
        <a:xfrm>
          <a:off x="4452770" y="680800"/>
          <a:ext cx="2022288" cy="2831204"/>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1066800">
            <a:lnSpc>
              <a:spcPct val="90000"/>
            </a:lnSpc>
            <a:spcBef>
              <a:spcPct val="0"/>
            </a:spcBef>
            <a:spcAft>
              <a:spcPct val="35000"/>
            </a:spcAft>
            <a:buNone/>
          </a:pPr>
          <a:r>
            <a:rPr lang="en-US" sz="2400" kern="1200"/>
            <a:t>Plan-Prepare-Document-Repeat</a:t>
          </a:r>
        </a:p>
      </dsp:txBody>
      <dsp:txXfrm>
        <a:off x="4452770" y="1756658"/>
        <a:ext cx="2022288" cy="1698722"/>
      </dsp:txXfrm>
    </dsp:sp>
    <dsp:sp modelId="{8D051A2F-5B63-B943-846F-DF1067CD5C8F}">
      <dsp:nvSpPr>
        <dsp:cNvPr id="0" name=""/>
        <dsp:cNvSpPr/>
      </dsp:nvSpPr>
      <dsp:spPr>
        <a:xfrm>
          <a:off x="5039233" y="963920"/>
          <a:ext cx="849361" cy="849361"/>
        </a:xfrm>
        <a:prstGeom prst="ellipse">
          <a:avLst/>
        </a:prstGeom>
        <a:solidFill>
          <a:schemeClr val="accent2">
            <a:hueOff val="-646828"/>
            <a:satOff val="-37301"/>
            <a:lumOff val="3835"/>
            <a:alphaOff val="0"/>
          </a:schemeClr>
        </a:solidFill>
        <a:ln w="12700" cap="flat" cmpd="sng" algn="ctr">
          <a:solidFill>
            <a:schemeClr val="accent2">
              <a:hueOff val="-646828"/>
              <a:satOff val="-37301"/>
              <a:lumOff val="38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822450">
            <a:lnSpc>
              <a:spcPct val="90000"/>
            </a:lnSpc>
            <a:spcBef>
              <a:spcPct val="0"/>
            </a:spcBef>
            <a:spcAft>
              <a:spcPct val="35000"/>
            </a:spcAft>
            <a:buNone/>
          </a:pPr>
          <a:r>
            <a:rPr lang="en-US" sz="4100" kern="1200"/>
            <a:t>3</a:t>
          </a:r>
        </a:p>
      </dsp:txBody>
      <dsp:txXfrm>
        <a:off x="5163619" y="1088306"/>
        <a:ext cx="600589" cy="600589"/>
      </dsp:txXfrm>
    </dsp:sp>
    <dsp:sp modelId="{F8CC21C1-D963-364D-9BBD-BFF74B6C4B1F}">
      <dsp:nvSpPr>
        <dsp:cNvPr id="0" name=""/>
        <dsp:cNvSpPr/>
      </dsp:nvSpPr>
      <dsp:spPr>
        <a:xfrm>
          <a:off x="4452770" y="3511932"/>
          <a:ext cx="2022288" cy="72"/>
        </a:xfrm>
        <a:prstGeom prst="rect">
          <a:avLst/>
        </a:prstGeom>
        <a:solidFill>
          <a:schemeClr val="accent2">
            <a:hueOff val="-808535"/>
            <a:satOff val="-46627"/>
            <a:lumOff val="4793"/>
            <a:alphaOff val="0"/>
          </a:schemeClr>
        </a:solidFill>
        <a:ln w="12700" cap="flat" cmpd="sng" algn="ctr">
          <a:solidFill>
            <a:schemeClr val="accent2">
              <a:hueOff val="-808535"/>
              <a:satOff val="-46627"/>
              <a:lumOff val="479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0942816-1522-AD48-943F-B96C7681B468}">
      <dsp:nvSpPr>
        <dsp:cNvPr id="0" name=""/>
        <dsp:cNvSpPr/>
      </dsp:nvSpPr>
      <dsp:spPr>
        <a:xfrm>
          <a:off x="6677287" y="680800"/>
          <a:ext cx="2022288" cy="2831204"/>
        </a:xfrm>
        <a:prstGeom prst="rect">
          <a:avLst/>
        </a:prstGeom>
        <a:solidFill>
          <a:schemeClr val="accent2">
            <a:tint val="40000"/>
            <a:alpha val="90000"/>
            <a:hueOff val="-636919"/>
            <a:satOff val="-56510"/>
            <a:lumOff val="-577"/>
            <a:alphaOff val="0"/>
          </a:schemeClr>
        </a:solidFill>
        <a:ln w="12700" cap="flat" cmpd="sng" algn="ctr">
          <a:solidFill>
            <a:schemeClr val="accent2">
              <a:tint val="40000"/>
              <a:alpha val="90000"/>
              <a:hueOff val="-636919"/>
              <a:satOff val="-56510"/>
              <a:lumOff val="-57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1066800">
            <a:lnSpc>
              <a:spcPct val="90000"/>
            </a:lnSpc>
            <a:spcBef>
              <a:spcPct val="0"/>
            </a:spcBef>
            <a:spcAft>
              <a:spcPct val="35000"/>
            </a:spcAft>
            <a:buNone/>
          </a:pPr>
          <a:r>
            <a:rPr lang="en-US" sz="2400" kern="1200" dirty="0"/>
            <a:t>Execute to Plan</a:t>
          </a:r>
        </a:p>
      </dsp:txBody>
      <dsp:txXfrm>
        <a:off x="6677287" y="1756658"/>
        <a:ext cx="2022288" cy="1698722"/>
      </dsp:txXfrm>
    </dsp:sp>
    <dsp:sp modelId="{8A0C80C5-ABCE-FF43-8207-B0F6A23575ED}">
      <dsp:nvSpPr>
        <dsp:cNvPr id="0" name=""/>
        <dsp:cNvSpPr/>
      </dsp:nvSpPr>
      <dsp:spPr>
        <a:xfrm>
          <a:off x="7263751" y="963920"/>
          <a:ext cx="849361" cy="849361"/>
        </a:xfrm>
        <a:prstGeom prst="ellips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822450">
            <a:lnSpc>
              <a:spcPct val="90000"/>
            </a:lnSpc>
            <a:spcBef>
              <a:spcPct val="0"/>
            </a:spcBef>
            <a:spcAft>
              <a:spcPct val="35000"/>
            </a:spcAft>
            <a:buNone/>
          </a:pPr>
          <a:r>
            <a:rPr lang="en-US" sz="4100" kern="1200"/>
            <a:t>4</a:t>
          </a:r>
        </a:p>
      </dsp:txBody>
      <dsp:txXfrm>
        <a:off x="7388137" y="1088306"/>
        <a:ext cx="600589" cy="600589"/>
      </dsp:txXfrm>
    </dsp:sp>
    <dsp:sp modelId="{5B3BAC11-4932-9C43-897E-890B66B3A153}">
      <dsp:nvSpPr>
        <dsp:cNvPr id="0" name=""/>
        <dsp:cNvSpPr/>
      </dsp:nvSpPr>
      <dsp:spPr>
        <a:xfrm>
          <a:off x="6677287" y="3511932"/>
          <a:ext cx="2022288" cy="72"/>
        </a:xfrm>
        <a:prstGeom prst="rect">
          <a:avLst/>
        </a:prstGeom>
        <a:solidFill>
          <a:schemeClr val="accent2">
            <a:hueOff val="-1131949"/>
            <a:satOff val="-65277"/>
            <a:lumOff val="6711"/>
            <a:alphaOff val="0"/>
          </a:schemeClr>
        </a:solidFill>
        <a:ln w="12700" cap="flat" cmpd="sng" algn="ctr">
          <a:solidFill>
            <a:schemeClr val="accent2">
              <a:hueOff val="-1131949"/>
              <a:satOff val="-65277"/>
              <a:lumOff val="671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14A1F2-C245-7147-8522-02156A8DF088}">
      <dsp:nvSpPr>
        <dsp:cNvPr id="0" name=""/>
        <dsp:cNvSpPr/>
      </dsp:nvSpPr>
      <dsp:spPr>
        <a:xfrm>
          <a:off x="8901805" y="680800"/>
          <a:ext cx="2022288" cy="2831204"/>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7665" tIns="330200" rIns="157665" bIns="330200" numCol="1" spcCol="1270" anchor="t" anchorCtr="0">
          <a:noAutofit/>
        </a:bodyPr>
        <a:lstStyle/>
        <a:p>
          <a:pPr marL="0" lvl="0" indent="0" algn="l" defTabSz="1066800">
            <a:lnSpc>
              <a:spcPct val="90000"/>
            </a:lnSpc>
            <a:spcBef>
              <a:spcPct val="0"/>
            </a:spcBef>
            <a:spcAft>
              <a:spcPct val="35000"/>
            </a:spcAft>
            <a:buNone/>
          </a:pPr>
          <a:r>
            <a:rPr lang="en-US" sz="2400" kern="1200"/>
            <a:t>Prepare to Negotiate</a:t>
          </a:r>
        </a:p>
      </dsp:txBody>
      <dsp:txXfrm>
        <a:off x="8901805" y="1756658"/>
        <a:ext cx="2022288" cy="1698722"/>
      </dsp:txXfrm>
    </dsp:sp>
    <dsp:sp modelId="{C1395D5C-7D67-0D4A-AE84-E2CE936AE953}">
      <dsp:nvSpPr>
        <dsp:cNvPr id="0" name=""/>
        <dsp:cNvSpPr/>
      </dsp:nvSpPr>
      <dsp:spPr>
        <a:xfrm>
          <a:off x="9488268" y="963920"/>
          <a:ext cx="849361" cy="849361"/>
        </a:xfrm>
        <a:prstGeom prst="ellipse">
          <a:avLst/>
        </a:prstGeom>
        <a:solidFill>
          <a:schemeClr val="accent2">
            <a:hueOff val="-1293656"/>
            <a:satOff val="-74603"/>
            <a:lumOff val="7669"/>
            <a:alphaOff val="0"/>
          </a:schemeClr>
        </a:solidFill>
        <a:ln w="12700" cap="flat" cmpd="sng" algn="ctr">
          <a:solidFill>
            <a:schemeClr val="accent2">
              <a:hueOff val="-1293656"/>
              <a:satOff val="-74603"/>
              <a:lumOff val="76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220" tIns="12700" rIns="66220" bIns="12700" numCol="1" spcCol="1270" anchor="ctr" anchorCtr="0">
          <a:noAutofit/>
        </a:bodyPr>
        <a:lstStyle/>
        <a:p>
          <a:pPr marL="0" lvl="0" indent="0" algn="ctr" defTabSz="1822450">
            <a:lnSpc>
              <a:spcPct val="90000"/>
            </a:lnSpc>
            <a:spcBef>
              <a:spcPct val="0"/>
            </a:spcBef>
            <a:spcAft>
              <a:spcPct val="35000"/>
            </a:spcAft>
            <a:buNone/>
          </a:pPr>
          <a:r>
            <a:rPr lang="en-US" sz="4100" kern="1200"/>
            <a:t>5</a:t>
          </a:r>
        </a:p>
      </dsp:txBody>
      <dsp:txXfrm>
        <a:off x="9612654" y="1088306"/>
        <a:ext cx="600589" cy="600589"/>
      </dsp:txXfrm>
    </dsp:sp>
    <dsp:sp modelId="{D4104736-6D5F-184E-86B9-6AD80E178256}">
      <dsp:nvSpPr>
        <dsp:cNvPr id="0" name=""/>
        <dsp:cNvSpPr/>
      </dsp:nvSpPr>
      <dsp:spPr>
        <a:xfrm>
          <a:off x="8901805" y="3511932"/>
          <a:ext cx="2022288" cy="7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C25FBE-62BB-364B-9B3D-FF92603D9CBD}" type="datetimeFigureOut">
              <a:rPr lang="en-US" smtClean="0"/>
              <a:t>11/15/23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23C347-985B-C240-B213-CFACA33BC27F}" type="slidenum">
              <a:rPr lang="en-US" smtClean="0"/>
              <a:t>‹#›</a:t>
            </a:fld>
            <a:endParaRPr lang="en-US"/>
          </a:p>
        </p:txBody>
      </p:sp>
    </p:spTree>
    <p:extLst>
      <p:ext uri="{BB962C8B-B14F-4D97-AF65-F5344CB8AC3E}">
        <p14:creationId xmlns:p14="http://schemas.microsoft.com/office/powerpoint/2010/main" val="3116870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747F951-9A7F-440E-887C-D05ECD739538}" type="slidenum">
              <a:rPr lang="en-US" smtClean="0"/>
              <a:t>5</a:t>
            </a:fld>
            <a:endParaRPr lang="en-US"/>
          </a:p>
        </p:txBody>
      </p:sp>
    </p:spTree>
    <p:extLst>
      <p:ext uri="{BB962C8B-B14F-4D97-AF65-F5344CB8AC3E}">
        <p14:creationId xmlns:p14="http://schemas.microsoft.com/office/powerpoint/2010/main" val="1665798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Tx/>
              <a:buChar char="-"/>
            </a:pPr>
            <a:endParaRPr lang="en-US" dirty="0"/>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B747F951-9A7F-440E-887C-D05ECD739538}" type="slidenum">
              <a:rPr lang="en-US" smtClean="0"/>
              <a:t>13</a:t>
            </a:fld>
            <a:endParaRPr lang="en-US"/>
          </a:p>
        </p:txBody>
      </p:sp>
    </p:spTree>
    <p:extLst>
      <p:ext uri="{BB962C8B-B14F-4D97-AF65-F5344CB8AC3E}">
        <p14:creationId xmlns:p14="http://schemas.microsoft.com/office/powerpoint/2010/main" val="2905207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Tx/>
              <a:buNone/>
            </a:pPr>
            <a:endParaRPr lang="en-US" dirty="0"/>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B747F951-9A7F-440E-887C-D05ECD739538}" type="slidenum">
              <a:rPr lang="en-US" smtClean="0"/>
              <a:t>14</a:t>
            </a:fld>
            <a:endParaRPr lang="en-US"/>
          </a:p>
        </p:txBody>
      </p:sp>
    </p:spTree>
    <p:extLst>
      <p:ext uri="{BB962C8B-B14F-4D97-AF65-F5344CB8AC3E}">
        <p14:creationId xmlns:p14="http://schemas.microsoft.com/office/powerpoint/2010/main" val="923865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Tx/>
              <a:buNone/>
            </a:pPr>
            <a:endParaRPr lang="en-US" dirty="0"/>
          </a:p>
          <a:p>
            <a:pPr marL="171450" indent="-171450">
              <a:buFontTx/>
              <a:buChar char="-"/>
            </a:pPr>
            <a:endParaRPr lang="en-US" dirty="0"/>
          </a:p>
          <a:p>
            <a:endParaRPr lang="en-US" dirty="0"/>
          </a:p>
        </p:txBody>
      </p:sp>
      <p:sp>
        <p:nvSpPr>
          <p:cNvPr id="4" name="Slide Number Placeholder 3"/>
          <p:cNvSpPr>
            <a:spLocks noGrp="1"/>
          </p:cNvSpPr>
          <p:nvPr>
            <p:ph type="sldNum" sz="quarter" idx="5"/>
          </p:nvPr>
        </p:nvSpPr>
        <p:spPr/>
        <p:txBody>
          <a:bodyPr/>
          <a:lstStyle/>
          <a:p>
            <a:fld id="{B747F951-9A7F-440E-887C-D05ECD739538}" type="slidenum">
              <a:rPr lang="en-US" smtClean="0"/>
              <a:t>16</a:t>
            </a:fld>
            <a:endParaRPr lang="en-US"/>
          </a:p>
        </p:txBody>
      </p:sp>
    </p:spTree>
    <p:extLst>
      <p:ext uri="{BB962C8B-B14F-4D97-AF65-F5344CB8AC3E}">
        <p14:creationId xmlns:p14="http://schemas.microsoft.com/office/powerpoint/2010/main" val="1722549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7C18E-C6F5-514A-A3B4-3A925A03DC7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EE9BCA-4330-0E40-A988-DD07835487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DAFAA7D-045C-734B-8223-39EA8C02378F}"/>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5" name="Footer Placeholder 4">
            <a:extLst>
              <a:ext uri="{FF2B5EF4-FFF2-40B4-BE49-F238E27FC236}">
                <a16:creationId xmlns:a16="http://schemas.microsoft.com/office/drawing/2014/main" id="{896A3EBF-F535-A84E-938D-7330E92B29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33572-D11E-DB4B-992D-4F8D089399D0}"/>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123430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9E542-66D8-DC46-BCE9-66C3A5DCE2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BA1A343-F3C1-8F43-980A-7931757055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3BA437-050A-184F-BBE9-2A19BCC88FE9}"/>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5" name="Footer Placeholder 4">
            <a:extLst>
              <a:ext uri="{FF2B5EF4-FFF2-40B4-BE49-F238E27FC236}">
                <a16:creationId xmlns:a16="http://schemas.microsoft.com/office/drawing/2014/main" id="{F0F86BCB-2427-6148-BCD0-A0587345D1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D5C03A-3233-8944-B506-B8241C8E3849}"/>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2770501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ECC5B6-CB8A-A94F-A8EC-ABF057825F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9B96B89-D026-6E46-8130-FB35079E5F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C6C3F-5A5D-164D-A1BB-B3E942CEEEB5}"/>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5" name="Footer Placeholder 4">
            <a:extLst>
              <a:ext uri="{FF2B5EF4-FFF2-40B4-BE49-F238E27FC236}">
                <a16:creationId xmlns:a16="http://schemas.microsoft.com/office/drawing/2014/main" id="{62E97B5F-5C31-0946-90F1-3D0D322A5B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056207-E46E-5446-8965-FE6C0D1345E5}"/>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2349299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12F90B73-8779-4E98-9281-48ACA6D4D283}"/>
              </a:ext>
            </a:extLst>
          </p:cNvPr>
          <p:cNvSpPr>
            <a:spLocks noGrp="1"/>
          </p:cNvSpPr>
          <p:nvPr>
            <p:ph type="title"/>
          </p:nvPr>
        </p:nvSpPr>
        <p:spPr>
          <a:xfrm>
            <a:off x="457200" y="0"/>
            <a:ext cx="11091672"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1" name="Content Placeholder 3">
            <a:extLst>
              <a:ext uri="{FF2B5EF4-FFF2-40B4-BE49-F238E27FC236}">
                <a16:creationId xmlns:a16="http://schemas.microsoft.com/office/drawing/2014/main" id="{AD140002-0149-4B86-A4B0-524F5FD1BFB4}"/>
              </a:ext>
            </a:extLst>
          </p:cNvPr>
          <p:cNvSpPr>
            <a:spLocks noGrp="1"/>
          </p:cNvSpPr>
          <p:nvPr>
            <p:ph sz="half" idx="17"/>
          </p:nvPr>
        </p:nvSpPr>
        <p:spPr>
          <a:xfrm>
            <a:off x="457200" y="1188720"/>
            <a:ext cx="11091671" cy="50566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F18FCAEA-5519-4591-B140-3FE884C398A6}"/>
              </a:ext>
            </a:extLst>
          </p:cNvPr>
          <p:cNvSpPr>
            <a:spLocks noGrp="1"/>
          </p:cNvSpPr>
          <p:nvPr>
            <p:ph type="dt" sz="half" idx="10"/>
          </p:nvPr>
        </p:nvSpPr>
        <p:spPr>
          <a:xfrm>
            <a:off x="457200" y="6446520"/>
            <a:ext cx="2157984" cy="246888"/>
          </a:xfrm>
        </p:spPr>
        <p:txBody>
          <a:bodyPr/>
          <a:lstStyle/>
          <a:p>
            <a:fld id="{5C2DE39D-99FD-482B-A48D-123D020615E0}" type="datetimeFigureOut">
              <a:rPr lang="en-US" smtClean="0"/>
              <a:t>11/15/23</a:t>
            </a:fld>
            <a:endParaRPr lang="en-US"/>
          </a:p>
        </p:txBody>
      </p:sp>
      <p:sp>
        <p:nvSpPr>
          <p:cNvPr id="14" name="Slide Number Placeholder 5">
            <a:extLst>
              <a:ext uri="{FF2B5EF4-FFF2-40B4-BE49-F238E27FC236}">
                <a16:creationId xmlns:a16="http://schemas.microsoft.com/office/drawing/2014/main" id="{1365E737-DC43-45DC-9992-14EA2F2367D5}"/>
              </a:ext>
            </a:extLst>
          </p:cNvPr>
          <p:cNvSpPr>
            <a:spLocks noGrp="1"/>
          </p:cNvSpPr>
          <p:nvPr>
            <p:ph type="sldNum" sz="quarter" idx="12"/>
          </p:nvPr>
        </p:nvSpPr>
        <p:spPr>
          <a:xfrm>
            <a:off x="9034272" y="6446520"/>
            <a:ext cx="914400" cy="246888"/>
          </a:xfrm>
        </p:spPr>
        <p:txBody>
          <a:bodyPr/>
          <a:lstStyle/>
          <a:p>
            <a:fld id="{A71DB638-D06F-4869-B292-DF59B98FA73F}" type="slidenum">
              <a:rPr lang="en-US" smtClean="0"/>
              <a:t>‹#›</a:t>
            </a:fld>
            <a:endParaRPr lang="en-US"/>
          </a:p>
        </p:txBody>
      </p:sp>
      <p:sp>
        <p:nvSpPr>
          <p:cNvPr id="15" name="Footer Placeholder 4">
            <a:extLst>
              <a:ext uri="{FF2B5EF4-FFF2-40B4-BE49-F238E27FC236}">
                <a16:creationId xmlns:a16="http://schemas.microsoft.com/office/drawing/2014/main" id="{DF1CA973-D0D9-4579-A016-479F7878664A}"/>
              </a:ext>
            </a:extLst>
          </p:cNvPr>
          <p:cNvSpPr>
            <a:spLocks noGrp="1"/>
          </p:cNvSpPr>
          <p:nvPr>
            <p:ph type="ftr" sz="quarter" idx="11"/>
          </p:nvPr>
        </p:nvSpPr>
        <p:spPr>
          <a:xfrm>
            <a:off x="2633472" y="6446520"/>
            <a:ext cx="2514600" cy="246888"/>
          </a:xfrm>
        </p:spPr>
        <p:txBody>
          <a:bodyPr/>
          <a:lstStyle/>
          <a:p>
            <a:endParaRPr lang="en-US"/>
          </a:p>
        </p:txBody>
      </p:sp>
    </p:spTree>
    <p:extLst>
      <p:ext uri="{BB962C8B-B14F-4D97-AF65-F5344CB8AC3E}">
        <p14:creationId xmlns:p14="http://schemas.microsoft.com/office/powerpoint/2010/main" val="1807517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Section Divider">
    <p:spTree>
      <p:nvGrpSpPr>
        <p:cNvPr id="1" name=""/>
        <p:cNvGrpSpPr/>
        <p:nvPr/>
      </p:nvGrpSpPr>
      <p:grpSpPr>
        <a:xfrm>
          <a:off x="0" y="0"/>
          <a:ext cx="0" cy="0"/>
          <a:chOff x="0" y="0"/>
          <a:chExt cx="0" cy="0"/>
        </a:xfrm>
      </p:grpSpPr>
      <p:sp>
        <p:nvSpPr>
          <p:cNvPr id="12" name="Date Placeholder 4">
            <a:extLst>
              <a:ext uri="{FF2B5EF4-FFF2-40B4-BE49-F238E27FC236}">
                <a16:creationId xmlns:a16="http://schemas.microsoft.com/office/drawing/2014/main" id="{7D29AC03-42CF-431E-86D4-3A4A2889A17F}"/>
              </a:ext>
            </a:extLst>
          </p:cNvPr>
          <p:cNvSpPr>
            <a:spLocks noGrp="1"/>
          </p:cNvSpPr>
          <p:nvPr>
            <p:ph type="dt" sz="half" idx="10"/>
          </p:nvPr>
        </p:nvSpPr>
        <p:spPr>
          <a:xfrm>
            <a:off x="457200" y="6446520"/>
            <a:ext cx="2157984" cy="246888"/>
          </a:xfrm>
        </p:spPr>
        <p:txBody>
          <a:bodyPr/>
          <a:lstStyle/>
          <a:p>
            <a:fld id="{5C2DE39D-99FD-482B-A48D-123D020615E0}" type="datetimeFigureOut">
              <a:rPr lang="en-US" smtClean="0"/>
              <a:t>11/15/23</a:t>
            </a:fld>
            <a:endParaRPr lang="en-US"/>
          </a:p>
        </p:txBody>
      </p:sp>
      <p:sp>
        <p:nvSpPr>
          <p:cNvPr id="13" name="Slide Number Placeholder 5">
            <a:extLst>
              <a:ext uri="{FF2B5EF4-FFF2-40B4-BE49-F238E27FC236}">
                <a16:creationId xmlns:a16="http://schemas.microsoft.com/office/drawing/2014/main" id="{138B1584-9ED1-466D-BF56-A749EC8FAACA}"/>
              </a:ext>
            </a:extLst>
          </p:cNvPr>
          <p:cNvSpPr>
            <a:spLocks noGrp="1"/>
          </p:cNvSpPr>
          <p:nvPr>
            <p:ph type="sldNum" sz="quarter" idx="12"/>
          </p:nvPr>
        </p:nvSpPr>
        <p:spPr>
          <a:xfrm>
            <a:off x="9034272" y="6446520"/>
            <a:ext cx="914400" cy="246888"/>
          </a:xfrm>
        </p:spPr>
        <p:txBody>
          <a:bodyPr/>
          <a:lstStyle/>
          <a:p>
            <a:fld id="{A71DB638-D06F-4869-B292-DF59B98FA73F}" type="slidenum">
              <a:rPr lang="en-US" smtClean="0"/>
              <a:t>‹#›</a:t>
            </a:fld>
            <a:endParaRPr lang="en-US"/>
          </a:p>
        </p:txBody>
      </p:sp>
      <p:sp>
        <p:nvSpPr>
          <p:cNvPr id="21" name="Footer Placeholder 4">
            <a:extLst>
              <a:ext uri="{FF2B5EF4-FFF2-40B4-BE49-F238E27FC236}">
                <a16:creationId xmlns:a16="http://schemas.microsoft.com/office/drawing/2014/main" id="{51119E95-58A6-4FC3-A3E0-CF1793B5E719}"/>
              </a:ext>
            </a:extLst>
          </p:cNvPr>
          <p:cNvSpPr>
            <a:spLocks noGrp="1"/>
          </p:cNvSpPr>
          <p:nvPr>
            <p:ph type="ftr" sz="quarter" idx="11"/>
          </p:nvPr>
        </p:nvSpPr>
        <p:spPr>
          <a:xfrm>
            <a:off x="2633472" y="6446520"/>
            <a:ext cx="2514600" cy="246888"/>
          </a:xfrm>
        </p:spPr>
        <p:txBody>
          <a:bodyPr/>
          <a:lstStyle/>
          <a:p>
            <a:endParaRPr lang="en-US"/>
          </a:p>
        </p:txBody>
      </p:sp>
      <p:sp>
        <p:nvSpPr>
          <p:cNvPr id="23" name="Title 1">
            <a:extLst>
              <a:ext uri="{FF2B5EF4-FFF2-40B4-BE49-F238E27FC236}">
                <a16:creationId xmlns:a16="http://schemas.microsoft.com/office/drawing/2014/main" id="{3BEE7005-F3B5-4BAA-8901-0213173B05DF}"/>
              </a:ext>
            </a:extLst>
          </p:cNvPr>
          <p:cNvSpPr>
            <a:spLocks noGrp="1"/>
          </p:cNvSpPr>
          <p:nvPr>
            <p:ph type="title"/>
          </p:nvPr>
        </p:nvSpPr>
        <p:spPr>
          <a:xfrm>
            <a:off x="547171" y="2321554"/>
            <a:ext cx="9753600" cy="1316736"/>
          </a:xfrm>
          <a:prstGeom prst="rect">
            <a:avLst/>
          </a:prstGeom>
        </p:spPr>
        <p:txBody>
          <a:bodyPr>
            <a:normAutofit/>
          </a:bodyPr>
          <a:lstStyle>
            <a:lvl1pPr>
              <a:lnSpc>
                <a:spcPts val="3200"/>
              </a:lnSpc>
              <a:defRPr sz="3600" b="0"/>
            </a:lvl1pPr>
          </a:lstStyle>
          <a:p>
            <a:r>
              <a:rPr lang="en-US"/>
              <a:t>Click to edit Master title style</a:t>
            </a:r>
            <a:endParaRPr lang="en-US" dirty="0"/>
          </a:p>
        </p:txBody>
      </p:sp>
      <p:sp>
        <p:nvSpPr>
          <p:cNvPr id="2" name="Right Triangle 1">
            <a:extLst>
              <a:ext uri="{FF2B5EF4-FFF2-40B4-BE49-F238E27FC236}">
                <a16:creationId xmlns:a16="http://schemas.microsoft.com/office/drawing/2014/main" id="{9E96C3BE-7CF8-5469-A4D3-86CADBB81037}"/>
              </a:ext>
            </a:extLst>
          </p:cNvPr>
          <p:cNvSpPr/>
          <p:nvPr userDrawn="1"/>
        </p:nvSpPr>
        <p:spPr>
          <a:xfrm flipH="1">
            <a:off x="4358931" y="2741350"/>
            <a:ext cx="7833069" cy="4116650"/>
          </a:xfrm>
          <a:prstGeom prst="rtTriangle">
            <a:avLst/>
          </a:prstGeom>
          <a:solidFill>
            <a:schemeClr val="bg2">
              <a:alpha val="50000"/>
            </a:schemeClr>
          </a:solidFill>
        </p:spPr>
        <p:txBody>
          <a:bodyPr lIns="0" tIns="0" rIns="0" bIns="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0" cap="none" spc="0" normalizeH="0" baseline="0" noProof="0">
              <a:ln>
                <a:noFill/>
              </a:ln>
              <a:solidFill>
                <a:srgbClr val="404040"/>
              </a:solidFill>
              <a:effectLst/>
              <a:uLnTx/>
              <a:uFillTx/>
              <a:latin typeface="Trebuchet MS"/>
              <a:ea typeface="+mn-ea"/>
              <a:cs typeface="+mn-cs"/>
            </a:endParaRPr>
          </a:p>
        </p:txBody>
      </p:sp>
    </p:spTree>
    <p:extLst>
      <p:ext uri="{BB962C8B-B14F-4D97-AF65-F5344CB8AC3E}">
        <p14:creationId xmlns:p14="http://schemas.microsoft.com/office/powerpoint/2010/main" val="949709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Comparison">
    <p:spTree>
      <p:nvGrpSpPr>
        <p:cNvPr id="1" name=""/>
        <p:cNvGrpSpPr/>
        <p:nvPr/>
      </p:nvGrpSpPr>
      <p:grpSpPr>
        <a:xfrm>
          <a:off x="0" y="0"/>
          <a:ext cx="0" cy="0"/>
          <a:chOff x="0" y="0"/>
          <a:chExt cx="0" cy="0"/>
        </a:xfrm>
      </p:grpSpPr>
      <p:sp>
        <p:nvSpPr>
          <p:cNvPr id="10" name="Title 9"/>
          <p:cNvSpPr>
            <a:spLocks noGrp="1"/>
          </p:cNvSpPr>
          <p:nvPr>
            <p:ph type="title"/>
          </p:nvPr>
        </p:nvSpPr>
        <p:spPr>
          <a:xfrm>
            <a:off x="457200" y="0"/>
            <a:ext cx="11091672" cy="1143000"/>
          </a:xfrm>
          <a:prstGeom prst="rect">
            <a:avLst/>
          </a:prstGeom>
        </p:spPr>
        <p:txBody>
          <a:bodyPr/>
          <a:lstStyle>
            <a:lvl1pPr>
              <a:defRPr cap="none"/>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B1AA8859-5C11-48FE-AD05-BE5A02204D72}"/>
              </a:ext>
            </a:extLst>
          </p:cNvPr>
          <p:cNvSpPr>
            <a:spLocks noGrp="1"/>
          </p:cNvSpPr>
          <p:nvPr>
            <p:ph sz="half" idx="14"/>
          </p:nvPr>
        </p:nvSpPr>
        <p:spPr>
          <a:xfrm>
            <a:off x="6291072" y="2121093"/>
            <a:ext cx="5257800" cy="40233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
            <a:extLst>
              <a:ext uri="{FF2B5EF4-FFF2-40B4-BE49-F238E27FC236}">
                <a16:creationId xmlns:a16="http://schemas.microsoft.com/office/drawing/2014/main" id="{CD87B625-C216-4C20-8BAB-B629C7DAC680}"/>
              </a:ext>
            </a:extLst>
          </p:cNvPr>
          <p:cNvSpPr>
            <a:spLocks noGrp="1"/>
          </p:cNvSpPr>
          <p:nvPr>
            <p:ph type="body" idx="10"/>
          </p:nvPr>
        </p:nvSpPr>
        <p:spPr>
          <a:xfrm>
            <a:off x="457200" y="1188720"/>
            <a:ext cx="5257800" cy="822959"/>
          </a:xfrm>
          <a:prstGeom prst="rect">
            <a:avLst/>
          </a:prstGeom>
        </p:spPr>
        <p:txBody>
          <a:bodyPr lIns="137160" rIns="137160" anchor="ctr">
            <a:normAutofit/>
          </a:bodyPr>
          <a:lstStyle>
            <a:lvl1pPr marL="0" marR="0" indent="0" algn="l" defTabSz="914400" rtl="0" eaLnBrk="1" fontAlgn="auto" latinLnBrk="0" hangingPunct="1">
              <a:lnSpc>
                <a:spcPct val="90000"/>
              </a:lnSpc>
              <a:spcBef>
                <a:spcPts val="0"/>
              </a:spcBef>
              <a:spcAft>
                <a:spcPts val="0"/>
              </a:spcAft>
              <a:buClr>
                <a:schemeClr val="accent1"/>
              </a:buClr>
              <a:buSzPct val="100000"/>
              <a:buFont typeface="Tw Cen MT" panose="020B0602020104020603" pitchFamily="34" charset="0"/>
              <a:buNone/>
              <a:tabLst/>
              <a:defRPr sz="2400" b="0" cap="none" baseline="0">
                <a:solidFill>
                  <a:srgbClr val="002F6D"/>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0"/>
              </a:spcBef>
              <a:spcAft>
                <a:spcPts val="0"/>
              </a:spcAft>
              <a:buClr>
                <a:schemeClr val="accent1"/>
              </a:buClr>
              <a:buSzPct val="100000"/>
              <a:buFont typeface="Tw Cen MT" panose="020B0602020104020603" pitchFamily="34" charset="0"/>
              <a:buNone/>
              <a:tabLst/>
              <a:defRPr/>
            </a:pPr>
            <a:r>
              <a:rPr lang="en-US"/>
              <a:t>Click to edit Master text styles</a:t>
            </a:r>
          </a:p>
        </p:txBody>
      </p:sp>
      <p:sp>
        <p:nvSpPr>
          <p:cNvPr id="15" name="Text Placeholder 2">
            <a:extLst>
              <a:ext uri="{FF2B5EF4-FFF2-40B4-BE49-F238E27FC236}">
                <a16:creationId xmlns:a16="http://schemas.microsoft.com/office/drawing/2014/main" id="{1D5B47A0-09C1-4DB1-B92C-FFA886B93B21}"/>
              </a:ext>
            </a:extLst>
          </p:cNvPr>
          <p:cNvSpPr>
            <a:spLocks noGrp="1"/>
          </p:cNvSpPr>
          <p:nvPr>
            <p:ph type="body" idx="16"/>
          </p:nvPr>
        </p:nvSpPr>
        <p:spPr>
          <a:xfrm>
            <a:off x="6291072" y="1188720"/>
            <a:ext cx="5257800" cy="822959"/>
          </a:xfrm>
          <a:prstGeom prst="rect">
            <a:avLst/>
          </a:prstGeom>
        </p:spPr>
        <p:txBody>
          <a:bodyPr lIns="137160" rIns="137160" anchor="ctr">
            <a:normAutofit/>
          </a:bodyPr>
          <a:lstStyle>
            <a:lvl1pPr marL="0" indent="0">
              <a:spcBef>
                <a:spcPts val="0"/>
              </a:spcBef>
              <a:spcAft>
                <a:spcPts val="0"/>
              </a:spcAft>
              <a:buNone/>
              <a:defRPr sz="2400" b="0" cap="none" baseline="0">
                <a:solidFill>
                  <a:srgbClr val="002F6D"/>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3">
            <a:extLst>
              <a:ext uri="{FF2B5EF4-FFF2-40B4-BE49-F238E27FC236}">
                <a16:creationId xmlns:a16="http://schemas.microsoft.com/office/drawing/2014/main" id="{578FDFB9-5D55-46F4-BDA6-4416D7F67029}"/>
              </a:ext>
            </a:extLst>
          </p:cNvPr>
          <p:cNvSpPr>
            <a:spLocks noGrp="1"/>
          </p:cNvSpPr>
          <p:nvPr>
            <p:ph sz="half" idx="17"/>
          </p:nvPr>
        </p:nvSpPr>
        <p:spPr>
          <a:xfrm>
            <a:off x="457200" y="2103120"/>
            <a:ext cx="5257800" cy="40233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Date Placeholder 3">
            <a:extLst>
              <a:ext uri="{FF2B5EF4-FFF2-40B4-BE49-F238E27FC236}">
                <a16:creationId xmlns:a16="http://schemas.microsoft.com/office/drawing/2014/main" id="{7205A6D0-241A-4205-BE2F-3220CE259134}"/>
              </a:ext>
            </a:extLst>
          </p:cNvPr>
          <p:cNvSpPr>
            <a:spLocks noGrp="1"/>
          </p:cNvSpPr>
          <p:nvPr>
            <p:ph type="dt" sz="half" idx="18"/>
          </p:nvPr>
        </p:nvSpPr>
        <p:spPr>
          <a:xfrm>
            <a:off x="457200" y="6446520"/>
            <a:ext cx="2157984" cy="246888"/>
          </a:xfrm>
        </p:spPr>
        <p:txBody>
          <a:bodyPr/>
          <a:lstStyle/>
          <a:p>
            <a:fld id="{5C2DE39D-99FD-482B-A48D-123D020615E0}" type="datetimeFigureOut">
              <a:rPr lang="en-US" smtClean="0"/>
              <a:t>11/15/23</a:t>
            </a:fld>
            <a:endParaRPr lang="en-US"/>
          </a:p>
        </p:txBody>
      </p:sp>
      <p:sp>
        <p:nvSpPr>
          <p:cNvPr id="18" name="Slide Number Placeholder 5">
            <a:extLst>
              <a:ext uri="{FF2B5EF4-FFF2-40B4-BE49-F238E27FC236}">
                <a16:creationId xmlns:a16="http://schemas.microsoft.com/office/drawing/2014/main" id="{255F073B-3862-410B-829D-486E0D68F5DE}"/>
              </a:ext>
            </a:extLst>
          </p:cNvPr>
          <p:cNvSpPr>
            <a:spLocks noGrp="1"/>
          </p:cNvSpPr>
          <p:nvPr>
            <p:ph type="sldNum" sz="quarter" idx="12"/>
          </p:nvPr>
        </p:nvSpPr>
        <p:spPr>
          <a:xfrm>
            <a:off x="9034272" y="6446520"/>
            <a:ext cx="914400" cy="246888"/>
          </a:xfrm>
        </p:spPr>
        <p:txBody>
          <a:bodyPr/>
          <a:lstStyle/>
          <a:p>
            <a:fld id="{A71DB638-D06F-4869-B292-DF59B98FA73F}" type="slidenum">
              <a:rPr lang="en-US" smtClean="0"/>
              <a:t>‹#›</a:t>
            </a:fld>
            <a:endParaRPr lang="en-US"/>
          </a:p>
        </p:txBody>
      </p:sp>
      <p:sp>
        <p:nvSpPr>
          <p:cNvPr id="20" name="Footer Placeholder 4">
            <a:extLst>
              <a:ext uri="{FF2B5EF4-FFF2-40B4-BE49-F238E27FC236}">
                <a16:creationId xmlns:a16="http://schemas.microsoft.com/office/drawing/2014/main" id="{9D3DC48E-E33B-48F9-98C6-C989A7D6C50A}"/>
              </a:ext>
            </a:extLst>
          </p:cNvPr>
          <p:cNvSpPr>
            <a:spLocks noGrp="1"/>
          </p:cNvSpPr>
          <p:nvPr>
            <p:ph type="ftr" sz="quarter" idx="11"/>
          </p:nvPr>
        </p:nvSpPr>
        <p:spPr>
          <a:xfrm>
            <a:off x="2633472" y="6446520"/>
            <a:ext cx="2514600" cy="246888"/>
          </a:xfrm>
        </p:spPr>
        <p:txBody>
          <a:bodyPr/>
          <a:lstStyle/>
          <a:p>
            <a:endParaRPr lang="en-US"/>
          </a:p>
        </p:txBody>
      </p:sp>
    </p:spTree>
    <p:extLst>
      <p:ext uri="{BB962C8B-B14F-4D97-AF65-F5344CB8AC3E}">
        <p14:creationId xmlns:p14="http://schemas.microsoft.com/office/powerpoint/2010/main" val="12849939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Full width content ">
    <p:spTree>
      <p:nvGrpSpPr>
        <p:cNvPr id="1" name=""/>
        <p:cNvGrpSpPr/>
        <p:nvPr/>
      </p:nvGrpSpPr>
      <p:grpSpPr>
        <a:xfrm>
          <a:off x="0" y="0"/>
          <a:ext cx="0" cy="0"/>
          <a:chOff x="0" y="0"/>
          <a:chExt cx="0" cy="0"/>
        </a:xfrm>
      </p:grpSpPr>
      <p:sp>
        <p:nvSpPr>
          <p:cNvPr id="5" name="Right Triangle 4">
            <a:extLst>
              <a:ext uri="{FF2B5EF4-FFF2-40B4-BE49-F238E27FC236}">
                <a16:creationId xmlns:a16="http://schemas.microsoft.com/office/drawing/2014/main" id="{6BAF2F90-5523-4844-A26F-FDA9ABDEA8EC}"/>
              </a:ext>
            </a:extLst>
          </p:cNvPr>
          <p:cNvSpPr/>
          <p:nvPr userDrawn="1"/>
        </p:nvSpPr>
        <p:spPr>
          <a:xfrm flipH="1">
            <a:off x="4358931" y="2741350"/>
            <a:ext cx="7833069" cy="4116650"/>
          </a:xfrm>
          <a:prstGeom prst="rtTriangle">
            <a:avLst/>
          </a:prstGeom>
          <a:solidFill>
            <a:schemeClr val="bg2">
              <a:alpha val="50000"/>
            </a:schemeClr>
          </a:solidFill>
        </p:spPr>
        <p:txBody>
          <a:bodyPr lIns="0" tIns="0" rIns="0" bIns="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0" cap="none" spc="0" normalizeH="0" baseline="0" noProof="0">
              <a:ln>
                <a:noFill/>
              </a:ln>
              <a:solidFill>
                <a:srgbClr val="404040"/>
              </a:solidFill>
              <a:effectLst/>
              <a:uLnTx/>
              <a:uFillTx/>
              <a:latin typeface="Trebuchet MS"/>
              <a:ea typeface="+mn-ea"/>
              <a:cs typeface="+mn-cs"/>
            </a:endParaRPr>
          </a:p>
        </p:txBody>
      </p:sp>
      <p:sp>
        <p:nvSpPr>
          <p:cNvPr id="3" name="Content Placeholder 2"/>
          <p:cNvSpPr>
            <a:spLocks noGrp="1"/>
          </p:cNvSpPr>
          <p:nvPr>
            <p:ph idx="1"/>
          </p:nvPr>
        </p:nvSpPr>
        <p:spPr>
          <a:xfrm>
            <a:off x="609600" y="1828800"/>
            <a:ext cx="10972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Footer Placeholder 3">
            <a:extLst>
              <a:ext uri="{FF2B5EF4-FFF2-40B4-BE49-F238E27FC236}">
                <a16:creationId xmlns:a16="http://schemas.microsoft.com/office/drawing/2014/main" id="{446F6DDC-19B9-4EC1-9E46-08E5CAE68274}"/>
              </a:ext>
            </a:extLst>
          </p:cNvPr>
          <p:cNvSpPr>
            <a:spLocks noGrp="1"/>
          </p:cNvSpPr>
          <p:nvPr>
            <p:ph type="ftr" sz="quarter" idx="10"/>
          </p:nvPr>
        </p:nvSpPr>
        <p:spPr/>
        <p:txBody>
          <a:bodyPr/>
          <a:lstStyle/>
          <a:p>
            <a:endParaRPr lang="en-US" dirty="0"/>
          </a:p>
        </p:txBody>
      </p:sp>
      <p:sp>
        <p:nvSpPr>
          <p:cNvPr id="6" name="Title 5">
            <a:extLst>
              <a:ext uri="{FF2B5EF4-FFF2-40B4-BE49-F238E27FC236}">
                <a16:creationId xmlns:a16="http://schemas.microsoft.com/office/drawing/2014/main" id="{8C61F582-AB59-4ADE-A94F-351E4E262BE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53996065"/>
      </p:ext>
    </p:extLst>
  </p:cSld>
  <p:clrMapOvr>
    <a:masterClrMapping/>
  </p:clrMapOvr>
  <p:extLst>
    <p:ext uri="{DCECCB84-F9BA-43D5-87BE-67443E8EF086}">
      <p15:sldGuideLst xmlns:p15="http://schemas.microsoft.com/office/powerpoint/2012/main">
        <p15:guide id="1" orient="horz" pos="115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C3793-0051-394B-9F69-6E798AC984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11A18B-5A58-2E41-945A-1B42F625A565}"/>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492ED15-E51F-4647-BA52-6F3A50CC7C79}"/>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5" name="Footer Placeholder 4">
            <a:extLst>
              <a:ext uri="{FF2B5EF4-FFF2-40B4-BE49-F238E27FC236}">
                <a16:creationId xmlns:a16="http://schemas.microsoft.com/office/drawing/2014/main" id="{6E8981B4-3530-C44D-B7B3-AC96A48D1D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720518-2031-AD45-BC94-190ECF6F8AEF}"/>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2149981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EE4F8-3479-2A4C-98E6-015B99390E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33FC83-ED4C-CD41-8791-5FC4788985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6A1794B-0120-2340-9B15-7CF4A2343231}"/>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5" name="Footer Placeholder 4">
            <a:extLst>
              <a:ext uri="{FF2B5EF4-FFF2-40B4-BE49-F238E27FC236}">
                <a16:creationId xmlns:a16="http://schemas.microsoft.com/office/drawing/2014/main" id="{44167A2C-88D2-0049-B0AB-143EF5470D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726246-2111-A141-946E-0B45816ED479}"/>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1270969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1EC48-FEDA-704B-9C21-9A8B94E061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D34682-5AEA-F242-AF00-824EF9A89C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DC1485-2C3A-4848-89B8-7232A08338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D0499DF-DA14-054D-816F-FD75BA8586F6}"/>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6" name="Footer Placeholder 5">
            <a:extLst>
              <a:ext uri="{FF2B5EF4-FFF2-40B4-BE49-F238E27FC236}">
                <a16:creationId xmlns:a16="http://schemas.microsoft.com/office/drawing/2014/main" id="{F4C9B381-36AD-BE4D-A65F-5A1819B103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E5E063-15B6-0944-BD77-95542B26D963}"/>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3075331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A9CEB-303C-FD44-8409-F6A55E8E595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8E81211-8B7F-E040-B182-53D356FEA6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35DF43-7D2E-4B49-822B-A095615C97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F9A746-7361-454A-B7BC-3248A99322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B60780-AC77-564D-A4D1-38B4F1A51B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B22EE28-36EA-A042-9C61-C77490843033}"/>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8" name="Footer Placeholder 7">
            <a:extLst>
              <a:ext uri="{FF2B5EF4-FFF2-40B4-BE49-F238E27FC236}">
                <a16:creationId xmlns:a16="http://schemas.microsoft.com/office/drawing/2014/main" id="{1A44BE7F-E4A7-4449-A221-36B0878D3D5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027378-ECD5-DC49-AC22-D2A9E735DBE6}"/>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3394630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81DC2-5F8A-4E4D-8AD6-B901392B32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A07EA9C-9CBF-3546-B99C-F7C11AAA8518}"/>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4" name="Footer Placeholder 3">
            <a:extLst>
              <a:ext uri="{FF2B5EF4-FFF2-40B4-BE49-F238E27FC236}">
                <a16:creationId xmlns:a16="http://schemas.microsoft.com/office/drawing/2014/main" id="{AAA3B597-A3A8-7249-96DD-992B40E4C2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2E0F0E-EBE9-A249-BD53-862A3FC704D2}"/>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2512215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886C8B-8013-A544-8B18-069A1D44FDCE}"/>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3" name="Footer Placeholder 2">
            <a:extLst>
              <a:ext uri="{FF2B5EF4-FFF2-40B4-BE49-F238E27FC236}">
                <a16:creationId xmlns:a16="http://schemas.microsoft.com/office/drawing/2014/main" id="{D93B8C9F-1BD4-6144-935C-CD399FB335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F34644-0607-4241-8376-5182D01C617E}"/>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261635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B5CA1-B7BA-BF4D-9A54-DEAD1DEBF8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AB1CB77-7EC4-3C44-99D9-65F09D5114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E4D434-D505-664D-A2C1-74CC97CCF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AB0FED-CE05-0F4E-94EA-CE6D32F20E3B}"/>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6" name="Footer Placeholder 5">
            <a:extLst>
              <a:ext uri="{FF2B5EF4-FFF2-40B4-BE49-F238E27FC236}">
                <a16:creationId xmlns:a16="http://schemas.microsoft.com/office/drawing/2014/main" id="{C1321F16-AC0D-8744-A4A1-957D99A9BE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013A16-7C4E-804C-89F5-531639FCCB3A}"/>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311584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2DD09-AF88-EB4E-9CFF-458A79EF9B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0C5C96C-F40F-D340-8A28-072EAFD958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FA1884-6CEF-B945-AAA5-BF699A16CF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B759-33C1-A445-84B4-FA13C2E08DC9}"/>
              </a:ext>
            </a:extLst>
          </p:cNvPr>
          <p:cNvSpPr>
            <a:spLocks noGrp="1"/>
          </p:cNvSpPr>
          <p:nvPr>
            <p:ph type="dt" sz="half" idx="10"/>
          </p:nvPr>
        </p:nvSpPr>
        <p:spPr/>
        <p:txBody>
          <a:bodyPr/>
          <a:lstStyle/>
          <a:p>
            <a:fld id="{5C2DE39D-99FD-482B-A48D-123D020615E0}" type="datetimeFigureOut">
              <a:rPr lang="en-US" smtClean="0"/>
              <a:t>11/15/23</a:t>
            </a:fld>
            <a:endParaRPr lang="en-US"/>
          </a:p>
        </p:txBody>
      </p:sp>
      <p:sp>
        <p:nvSpPr>
          <p:cNvPr id="6" name="Footer Placeholder 5">
            <a:extLst>
              <a:ext uri="{FF2B5EF4-FFF2-40B4-BE49-F238E27FC236}">
                <a16:creationId xmlns:a16="http://schemas.microsoft.com/office/drawing/2014/main" id="{837FB356-E53E-5745-B713-944D900300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2091C7-F345-5D45-A628-DD0A2670DD70}"/>
              </a:ext>
            </a:extLst>
          </p:cNvPr>
          <p:cNvSpPr>
            <a:spLocks noGrp="1"/>
          </p:cNvSpPr>
          <p:nvPr>
            <p:ph type="sldNum" sz="quarter" idx="12"/>
          </p:nvPr>
        </p:nvSpPr>
        <p:spPr/>
        <p:txBody>
          <a:bodyPr/>
          <a:lstStyle/>
          <a:p>
            <a:fld id="{A71DB638-D06F-4869-B292-DF59B98FA73F}" type="slidenum">
              <a:rPr lang="en-US" smtClean="0"/>
              <a:t>‹#›</a:t>
            </a:fld>
            <a:endParaRPr lang="en-US"/>
          </a:p>
        </p:txBody>
      </p:sp>
    </p:spTree>
    <p:extLst>
      <p:ext uri="{BB962C8B-B14F-4D97-AF65-F5344CB8AC3E}">
        <p14:creationId xmlns:p14="http://schemas.microsoft.com/office/powerpoint/2010/main" val="3557191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F99740-D6A6-6647-89F9-B67D796EA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327DD32-E822-3742-9B6A-E096BA4B00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A2191F-6B0F-4B4B-8830-DFE31228E3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2DE39D-99FD-482B-A48D-123D020615E0}" type="datetimeFigureOut">
              <a:rPr lang="en-US" smtClean="0"/>
              <a:t>11/15/23</a:t>
            </a:fld>
            <a:endParaRPr lang="en-US"/>
          </a:p>
        </p:txBody>
      </p:sp>
      <p:sp>
        <p:nvSpPr>
          <p:cNvPr id="5" name="Footer Placeholder 4">
            <a:extLst>
              <a:ext uri="{FF2B5EF4-FFF2-40B4-BE49-F238E27FC236}">
                <a16:creationId xmlns:a16="http://schemas.microsoft.com/office/drawing/2014/main" id="{42BCD823-772D-DD44-BEC3-497B7B209D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53418DF-AD8D-C645-8998-2497012BC1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DB638-D06F-4869-B292-DF59B98FA73F}" type="slidenum">
              <a:rPr lang="en-US" smtClean="0"/>
              <a:t>‹#›</a:t>
            </a:fld>
            <a:endParaRPr lang="en-US"/>
          </a:p>
        </p:txBody>
      </p:sp>
      <p:sp>
        <p:nvSpPr>
          <p:cNvPr id="7" name="Right Triangle 6">
            <a:extLst>
              <a:ext uri="{FF2B5EF4-FFF2-40B4-BE49-F238E27FC236}">
                <a16:creationId xmlns:a16="http://schemas.microsoft.com/office/drawing/2014/main" id="{AFBA4D97-93E5-B7C5-6F9F-94AD0CC59D94}"/>
              </a:ext>
            </a:extLst>
          </p:cNvPr>
          <p:cNvSpPr/>
          <p:nvPr userDrawn="1"/>
        </p:nvSpPr>
        <p:spPr>
          <a:xfrm flipH="1">
            <a:off x="4358931" y="2741350"/>
            <a:ext cx="7833069" cy="4116650"/>
          </a:xfrm>
          <a:prstGeom prst="rtTriangle">
            <a:avLst/>
          </a:prstGeom>
          <a:solidFill>
            <a:schemeClr val="bg2">
              <a:alpha val="50000"/>
            </a:schemeClr>
          </a:solidFill>
        </p:spPr>
        <p:txBody>
          <a:bodyPr lIns="0" tIns="0" rIns="0" bIns="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0" cap="none" spc="0" normalizeH="0" baseline="0" noProof="0">
              <a:ln>
                <a:noFill/>
              </a:ln>
              <a:solidFill>
                <a:srgbClr val="404040"/>
              </a:solidFill>
              <a:effectLst/>
              <a:uLnTx/>
              <a:uFillTx/>
              <a:latin typeface="Trebuchet MS"/>
              <a:ea typeface="+mn-ea"/>
              <a:cs typeface="+mn-cs"/>
            </a:endParaRPr>
          </a:p>
        </p:txBody>
      </p:sp>
    </p:spTree>
    <p:extLst>
      <p:ext uri="{BB962C8B-B14F-4D97-AF65-F5344CB8AC3E}">
        <p14:creationId xmlns:p14="http://schemas.microsoft.com/office/powerpoint/2010/main" val="255538765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E5E2A84-43C1-47BB-A5B2-DD08D4E49038}"/>
              </a:ext>
            </a:extLst>
          </p:cNvPr>
          <p:cNvSpPr>
            <a:spLocks noGrp="1"/>
          </p:cNvSpPr>
          <p:nvPr>
            <p:ph type="ctrTitle"/>
          </p:nvPr>
        </p:nvSpPr>
        <p:spPr>
          <a:xfrm>
            <a:off x="1314824" y="735106"/>
            <a:ext cx="10053763" cy="2928470"/>
          </a:xfrm>
        </p:spPr>
        <p:txBody>
          <a:bodyPr anchor="b">
            <a:normAutofit/>
          </a:bodyPr>
          <a:lstStyle/>
          <a:p>
            <a:pPr algn="l"/>
            <a:r>
              <a:rPr lang="en-US" sz="4800" b="1" dirty="0">
                <a:solidFill>
                  <a:srgbClr val="FFFFFF"/>
                </a:solidFill>
              </a:rPr>
              <a:t>Data Rights under the DFARS, Specifically Negotiated License Rights, and Other Transactions</a:t>
            </a:r>
          </a:p>
        </p:txBody>
      </p:sp>
      <p:sp>
        <p:nvSpPr>
          <p:cNvPr id="3" name="Subtitle 2">
            <a:extLst>
              <a:ext uri="{FF2B5EF4-FFF2-40B4-BE49-F238E27FC236}">
                <a16:creationId xmlns:a16="http://schemas.microsoft.com/office/drawing/2014/main" id="{8CBA103E-3503-4F6E-8F9A-F3AA46B0EC9C}"/>
              </a:ext>
            </a:extLst>
          </p:cNvPr>
          <p:cNvSpPr>
            <a:spLocks noGrp="1"/>
          </p:cNvSpPr>
          <p:nvPr>
            <p:ph type="subTitle" idx="1"/>
          </p:nvPr>
        </p:nvSpPr>
        <p:spPr>
          <a:xfrm>
            <a:off x="1350682" y="4870824"/>
            <a:ext cx="10005951" cy="1458258"/>
          </a:xfrm>
        </p:spPr>
        <p:txBody>
          <a:bodyPr anchor="ctr">
            <a:normAutofit/>
          </a:bodyPr>
          <a:lstStyle/>
          <a:p>
            <a:pPr algn="l"/>
            <a:r>
              <a:rPr lang="en-US" dirty="0"/>
              <a:t>Mark Borowski, Legal Counsel, IBM Corporation</a:t>
            </a:r>
            <a:endParaRPr lang="en-US"/>
          </a:p>
          <a:p>
            <a:pPr algn="l"/>
            <a:r>
              <a:rPr lang="en-US" dirty="0"/>
              <a:t>Aaron </a:t>
            </a:r>
            <a:r>
              <a:rPr lang="en-US" dirty="0" err="1"/>
              <a:t>Raddock</a:t>
            </a:r>
            <a:r>
              <a:rPr lang="en-US" dirty="0"/>
              <a:t>, Principal and Industry Leader, BDO</a:t>
            </a:r>
            <a:endParaRPr lang="en-US"/>
          </a:p>
        </p:txBody>
      </p:sp>
    </p:spTree>
    <p:extLst>
      <p:ext uri="{BB962C8B-B14F-4D97-AF65-F5344CB8AC3E}">
        <p14:creationId xmlns:p14="http://schemas.microsoft.com/office/powerpoint/2010/main" val="1185061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F6D15D11-8C14-DCC3-547A-8C8CFAA0DF32}"/>
              </a:ext>
            </a:extLst>
          </p:cNvPr>
          <p:cNvSpPr>
            <a:spLocks noGrp="1"/>
          </p:cNvSpPr>
          <p:nvPr>
            <p:ph type="title"/>
          </p:nvPr>
        </p:nvSpPr>
        <p:spPr>
          <a:xfrm>
            <a:off x="1371597" y="348865"/>
            <a:ext cx="10044023" cy="877729"/>
          </a:xfrm>
        </p:spPr>
        <p:txBody>
          <a:bodyPr anchor="ctr">
            <a:normAutofit/>
          </a:bodyPr>
          <a:lstStyle/>
          <a:p>
            <a:r>
              <a:rPr lang="en-US" sz="4000" b="1" dirty="0">
                <a:solidFill>
                  <a:srgbClr val="FFFFFF"/>
                </a:solidFill>
              </a:rPr>
              <a:t>Use IP to Your Competitive Advantage</a:t>
            </a:r>
          </a:p>
        </p:txBody>
      </p:sp>
      <p:graphicFrame>
        <p:nvGraphicFramePr>
          <p:cNvPr id="6" name="Content Placeholder 3">
            <a:extLst>
              <a:ext uri="{FF2B5EF4-FFF2-40B4-BE49-F238E27FC236}">
                <a16:creationId xmlns:a16="http://schemas.microsoft.com/office/drawing/2014/main" id="{5DADC2EC-D5A3-F3B0-5F3C-718769A8DEE5}"/>
              </a:ext>
            </a:extLst>
          </p:cNvPr>
          <p:cNvGraphicFramePr>
            <a:graphicFrameLocks noGrp="1"/>
          </p:cNvGraphicFramePr>
          <p:nvPr>
            <p:ph idx="1"/>
            <p:extLst>
              <p:ext uri="{D42A27DB-BD31-4B8C-83A1-F6EECF244321}">
                <p14:modId xmlns:p14="http://schemas.microsoft.com/office/powerpoint/2010/main" val="744806260"/>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7383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DB71057E-9E21-425E-B6C9-A0FC78E1EEE4}"/>
              </a:ext>
            </a:extLst>
          </p:cNvPr>
          <p:cNvSpPr>
            <a:spLocks noGrp="1"/>
          </p:cNvSpPr>
          <p:nvPr>
            <p:ph type="title"/>
          </p:nvPr>
        </p:nvSpPr>
        <p:spPr>
          <a:xfrm>
            <a:off x="1314824" y="735106"/>
            <a:ext cx="10053763" cy="2928470"/>
          </a:xfrm>
        </p:spPr>
        <p:txBody>
          <a:bodyPr vert="horz" lIns="91440" tIns="45720" rIns="91440" bIns="45720" rtlCol="0" anchor="b">
            <a:normAutofit/>
          </a:bodyPr>
          <a:lstStyle/>
          <a:p>
            <a:pPr>
              <a:lnSpc>
                <a:spcPct val="90000"/>
              </a:lnSpc>
            </a:pPr>
            <a:r>
              <a:rPr lang="en-US" sz="4800" kern="1200">
                <a:solidFill>
                  <a:srgbClr val="FFFFFF"/>
                </a:solidFill>
                <a:latin typeface="+mj-lt"/>
                <a:ea typeface="+mj-ea"/>
                <a:cs typeface="+mj-cs"/>
              </a:rPr>
              <a:t>Step 3:  Plan-Prepare-Document-Repeat</a:t>
            </a:r>
            <a:br>
              <a:rPr lang="en-US" sz="4800" kern="1200">
                <a:solidFill>
                  <a:srgbClr val="FFFFFF"/>
                </a:solidFill>
                <a:latin typeface="+mj-lt"/>
                <a:ea typeface="+mj-ea"/>
                <a:cs typeface="+mj-cs"/>
              </a:rPr>
            </a:br>
            <a:endParaRPr lang="en-US" sz="4800" kern="1200">
              <a:solidFill>
                <a:srgbClr val="FFFFFF"/>
              </a:solidFill>
              <a:latin typeface="+mj-lt"/>
              <a:ea typeface="+mj-ea"/>
              <a:cs typeface="+mj-cs"/>
            </a:endParaRPr>
          </a:p>
        </p:txBody>
      </p:sp>
    </p:spTree>
    <p:extLst>
      <p:ext uri="{BB962C8B-B14F-4D97-AF65-F5344CB8AC3E}">
        <p14:creationId xmlns:p14="http://schemas.microsoft.com/office/powerpoint/2010/main" val="279561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A0F4ED2-7C9A-42AC-84BC-D870CBE50C7A}"/>
              </a:ext>
            </a:extLst>
          </p:cNvPr>
          <p:cNvSpPr>
            <a:spLocks noGrp="1"/>
          </p:cNvSpPr>
          <p:nvPr>
            <p:ph type="title"/>
          </p:nvPr>
        </p:nvSpPr>
        <p:spPr>
          <a:xfrm>
            <a:off x="826396" y="586855"/>
            <a:ext cx="4230100" cy="3387497"/>
          </a:xfrm>
        </p:spPr>
        <p:txBody>
          <a:bodyPr vert="horz" lIns="91440" tIns="45720" rIns="91440" bIns="45720" rtlCol="0" anchor="b">
            <a:normAutofit/>
          </a:bodyPr>
          <a:lstStyle/>
          <a:p>
            <a:pPr algn="r"/>
            <a:r>
              <a:rPr lang="en-US" sz="4000" kern="1200" dirty="0">
                <a:solidFill>
                  <a:srgbClr val="FFFFFF"/>
                </a:solidFill>
                <a:latin typeface="+mj-lt"/>
                <a:ea typeface="+mj-ea"/>
                <a:cs typeface="+mj-cs"/>
              </a:rPr>
              <a:t>Protecting Data Rights Under the DFARS Becomes</a:t>
            </a:r>
            <a:br>
              <a:rPr lang="en-US" sz="4000" kern="1200" dirty="0">
                <a:solidFill>
                  <a:srgbClr val="FFFFFF"/>
                </a:solidFill>
                <a:latin typeface="+mj-lt"/>
                <a:ea typeface="+mj-ea"/>
                <a:cs typeface="+mj-cs"/>
              </a:rPr>
            </a:br>
            <a:r>
              <a:rPr lang="en-US" sz="4000" kern="1200" dirty="0">
                <a:solidFill>
                  <a:srgbClr val="FFFFFF"/>
                </a:solidFill>
                <a:latin typeface="+mj-lt"/>
                <a:ea typeface="+mj-ea"/>
                <a:cs typeface="+mj-cs"/>
              </a:rPr>
              <a:t>A Strategic Compliance and Accounting Exercise</a:t>
            </a:r>
          </a:p>
        </p:txBody>
      </p:sp>
      <p:sp>
        <p:nvSpPr>
          <p:cNvPr id="3" name="Content Placeholder 2">
            <a:extLst>
              <a:ext uri="{FF2B5EF4-FFF2-40B4-BE49-F238E27FC236}">
                <a16:creationId xmlns:a16="http://schemas.microsoft.com/office/drawing/2014/main" id="{21CD55D8-71E6-4AA0-857F-A11A3EF1EB8B}"/>
              </a:ext>
            </a:extLst>
          </p:cNvPr>
          <p:cNvSpPr>
            <a:spLocks noGrp="1"/>
          </p:cNvSpPr>
          <p:nvPr>
            <p:ph sz="half" idx="17"/>
          </p:nvPr>
        </p:nvSpPr>
        <p:spPr>
          <a:xfrm>
            <a:off x="5588347" y="649480"/>
            <a:ext cx="6175859" cy="5546047"/>
          </a:xfrm>
        </p:spPr>
        <p:txBody>
          <a:bodyPr vert="horz" lIns="91440" tIns="45720" rIns="91440" bIns="45720" rtlCol="0" anchor="ctr">
            <a:normAutofit/>
          </a:bodyPr>
          <a:lstStyle/>
          <a:p>
            <a:pPr marL="676275">
              <a:spcBef>
                <a:spcPts val="600"/>
              </a:spcBef>
              <a:spcAft>
                <a:spcPts val="2400"/>
              </a:spcAft>
              <a:defRPr/>
            </a:pPr>
            <a:r>
              <a:rPr lang="en-US" sz="1900" dirty="0"/>
              <a:t>Detailed accounting and monitoring methods to track funding and development progress</a:t>
            </a:r>
          </a:p>
          <a:p>
            <a:pPr marL="676275">
              <a:spcBef>
                <a:spcPts val="600"/>
              </a:spcBef>
              <a:spcAft>
                <a:spcPts val="2400"/>
              </a:spcAft>
              <a:defRPr/>
            </a:pPr>
            <a:r>
              <a:rPr lang="en-US" sz="1900" dirty="0"/>
              <a:t>Strategic decisions on how and when to use government funds during “development” </a:t>
            </a:r>
          </a:p>
          <a:p>
            <a:pPr marL="974725" lvl="1">
              <a:spcBef>
                <a:spcPts val="600"/>
              </a:spcBef>
              <a:spcAft>
                <a:spcPts val="2400"/>
              </a:spcAft>
              <a:defRPr/>
            </a:pPr>
            <a:r>
              <a:rPr lang="en-US" sz="1900" dirty="0"/>
              <a:t>Isolate critical, segregable components from direct government contract accounts until development is complete to preserve limited/restricted rights </a:t>
            </a:r>
          </a:p>
          <a:p>
            <a:pPr marL="974725" lvl="1">
              <a:spcBef>
                <a:spcPts val="600"/>
              </a:spcBef>
              <a:spcAft>
                <a:spcPts val="2400"/>
              </a:spcAft>
              <a:defRPr/>
            </a:pPr>
            <a:r>
              <a:rPr lang="en-US" sz="1900" dirty="0"/>
              <a:t>Exceptions that prove the rule (Commercial Software, SBIR)</a:t>
            </a:r>
          </a:p>
          <a:p>
            <a:pPr marL="676275">
              <a:spcBef>
                <a:spcPts val="600"/>
              </a:spcBef>
              <a:spcAft>
                <a:spcPts val="2400"/>
              </a:spcAft>
              <a:defRPr/>
            </a:pPr>
            <a:r>
              <a:rPr lang="en-US" sz="1900" dirty="0"/>
              <a:t>Use the magic words and assert restrictions </a:t>
            </a:r>
          </a:p>
        </p:txBody>
      </p:sp>
    </p:spTree>
    <p:extLst>
      <p:ext uri="{BB962C8B-B14F-4D97-AF65-F5344CB8AC3E}">
        <p14:creationId xmlns:p14="http://schemas.microsoft.com/office/powerpoint/2010/main" val="3973023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left)">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F187433C-47C6-4D41-905F-1C3472E6D0F7}"/>
              </a:ext>
            </a:extLst>
          </p:cNvPr>
          <p:cNvSpPr>
            <a:spLocks noGrp="1"/>
          </p:cNvSpPr>
          <p:nvPr>
            <p:ph type="title"/>
          </p:nvPr>
        </p:nvSpPr>
        <p:spPr>
          <a:xfrm>
            <a:off x="1371599" y="294538"/>
            <a:ext cx="9895951" cy="1033669"/>
          </a:xfrm>
        </p:spPr>
        <p:txBody>
          <a:bodyPr vert="horz" lIns="91440" tIns="45720" rIns="91440" bIns="45720" rtlCol="0" anchor="ctr">
            <a:normAutofit/>
          </a:bodyPr>
          <a:lstStyle/>
          <a:p>
            <a:r>
              <a:rPr lang="en-US" sz="4000" b="1" kern="1200" dirty="0">
                <a:solidFill>
                  <a:srgbClr val="FFFFFF"/>
                </a:solidFill>
                <a:latin typeface="+mj-lt"/>
                <a:ea typeface="+mj-ea"/>
                <a:cs typeface="+mj-cs"/>
              </a:rPr>
              <a:t>Best Practices to Protect Data Right Claims</a:t>
            </a:r>
            <a:endParaRPr lang="en-US" sz="4000" kern="1200" dirty="0">
              <a:solidFill>
                <a:srgbClr val="FFFFFF"/>
              </a:solidFill>
              <a:latin typeface="+mj-lt"/>
              <a:ea typeface="+mj-ea"/>
              <a:cs typeface="+mj-cs"/>
            </a:endParaRPr>
          </a:p>
        </p:txBody>
      </p:sp>
      <p:graphicFrame>
        <p:nvGraphicFramePr>
          <p:cNvPr id="21" name="Content Placeholder 2">
            <a:extLst>
              <a:ext uri="{FF2B5EF4-FFF2-40B4-BE49-F238E27FC236}">
                <a16:creationId xmlns:a16="http://schemas.microsoft.com/office/drawing/2014/main" id="{1ADE0389-37A3-2DC9-E89C-0EAF85E34F20}"/>
              </a:ext>
            </a:extLst>
          </p:cNvPr>
          <p:cNvGraphicFramePr>
            <a:graphicFrameLocks noGrp="1"/>
          </p:cNvGraphicFramePr>
          <p:nvPr>
            <p:ph idx="1"/>
            <p:extLst>
              <p:ext uri="{D42A27DB-BD31-4B8C-83A1-F6EECF244321}">
                <p14:modId xmlns:p14="http://schemas.microsoft.com/office/powerpoint/2010/main" val="3053881321"/>
              </p:ext>
            </p:extLst>
          </p:nvPr>
        </p:nvGraphicFramePr>
        <p:xfrm>
          <a:off x="1371599" y="1622744"/>
          <a:ext cx="9724031" cy="49407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01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a:extLst>
              <a:ext uri="{FF2B5EF4-FFF2-40B4-BE49-F238E27FC236}">
                <a16:creationId xmlns:a16="http://schemas.microsoft.com/office/drawing/2014/main" id="{F187433C-47C6-4D41-905F-1C3472E6D0F7}"/>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b="1" kern="1200" dirty="0">
                <a:solidFill>
                  <a:srgbClr val="FFFFFF"/>
                </a:solidFill>
                <a:latin typeface="+mj-lt"/>
                <a:ea typeface="+mj-ea"/>
                <a:cs typeface="+mj-cs"/>
              </a:rPr>
              <a:t>Best Practices to Protect Data Right Claims</a:t>
            </a:r>
            <a:endParaRPr lang="en-US" sz="4000" kern="1200" dirty="0">
              <a:solidFill>
                <a:srgbClr val="FFFFFF"/>
              </a:solidFill>
              <a:latin typeface="+mj-lt"/>
              <a:ea typeface="+mj-ea"/>
              <a:cs typeface="+mj-cs"/>
            </a:endParaRPr>
          </a:p>
        </p:txBody>
      </p:sp>
      <p:graphicFrame>
        <p:nvGraphicFramePr>
          <p:cNvPr id="8" name="Content Placeholder 2">
            <a:extLst>
              <a:ext uri="{FF2B5EF4-FFF2-40B4-BE49-F238E27FC236}">
                <a16:creationId xmlns:a16="http://schemas.microsoft.com/office/drawing/2014/main" id="{5D8E9F17-7802-B1F7-996F-3FC086317E57}"/>
              </a:ext>
            </a:extLst>
          </p:cNvPr>
          <p:cNvGraphicFramePr>
            <a:graphicFrameLocks noGrp="1"/>
          </p:cNvGraphicFramePr>
          <p:nvPr>
            <p:ph idx="1"/>
            <p:extLst>
              <p:ext uri="{D42A27DB-BD31-4B8C-83A1-F6EECF244321}">
                <p14:modId xmlns:p14="http://schemas.microsoft.com/office/powerpoint/2010/main" val="3860238526"/>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5720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DB71057E-9E21-425E-B6C9-A0FC78E1EEE4}"/>
              </a:ext>
            </a:extLst>
          </p:cNvPr>
          <p:cNvSpPr>
            <a:spLocks noGrp="1"/>
          </p:cNvSpPr>
          <p:nvPr>
            <p:ph type="title"/>
          </p:nvPr>
        </p:nvSpPr>
        <p:spPr>
          <a:xfrm>
            <a:off x="1314824" y="735106"/>
            <a:ext cx="10053763" cy="2928470"/>
          </a:xfrm>
        </p:spPr>
        <p:txBody>
          <a:bodyPr vert="horz" lIns="91440" tIns="45720" rIns="91440" bIns="45720" rtlCol="0" anchor="b">
            <a:normAutofit/>
          </a:bodyPr>
          <a:lstStyle/>
          <a:p>
            <a:pPr>
              <a:lnSpc>
                <a:spcPct val="90000"/>
              </a:lnSpc>
            </a:pPr>
            <a:br>
              <a:rPr lang="en-US" sz="4800" kern="1200" dirty="0">
                <a:solidFill>
                  <a:srgbClr val="FFFFFF"/>
                </a:solidFill>
                <a:latin typeface="+mj-lt"/>
                <a:ea typeface="+mj-ea"/>
                <a:cs typeface="+mj-cs"/>
              </a:rPr>
            </a:br>
            <a:r>
              <a:rPr lang="en-US" sz="4800" kern="1200" dirty="0">
                <a:solidFill>
                  <a:srgbClr val="FFFFFF"/>
                </a:solidFill>
                <a:latin typeface="+mj-lt"/>
                <a:ea typeface="+mj-ea"/>
                <a:cs typeface="+mj-cs"/>
              </a:rPr>
              <a:t>Step 4: Execute to Plan</a:t>
            </a:r>
          </a:p>
        </p:txBody>
      </p:sp>
    </p:spTree>
    <p:extLst>
      <p:ext uri="{BB962C8B-B14F-4D97-AF65-F5344CB8AC3E}">
        <p14:creationId xmlns:p14="http://schemas.microsoft.com/office/powerpoint/2010/main" val="280283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F187433C-47C6-4D41-905F-1C3472E6D0F7}"/>
              </a:ext>
            </a:extLst>
          </p:cNvPr>
          <p:cNvSpPr>
            <a:spLocks noGrp="1"/>
          </p:cNvSpPr>
          <p:nvPr>
            <p:ph type="title"/>
          </p:nvPr>
        </p:nvSpPr>
        <p:spPr>
          <a:xfrm>
            <a:off x="1371599" y="294538"/>
            <a:ext cx="9895951" cy="1033669"/>
          </a:xfrm>
        </p:spPr>
        <p:txBody>
          <a:bodyPr vert="horz" lIns="91440" tIns="45720" rIns="91440" bIns="45720" rtlCol="0" anchor="ctr">
            <a:noAutofit/>
          </a:bodyPr>
          <a:lstStyle/>
          <a:p>
            <a:r>
              <a:rPr lang="en-US" sz="4000" b="1" kern="1200" dirty="0">
                <a:solidFill>
                  <a:srgbClr val="FFFFFF"/>
                </a:solidFill>
                <a:latin typeface="+mj-lt"/>
                <a:ea typeface="+mj-ea"/>
                <a:cs typeface="+mj-cs"/>
              </a:rPr>
              <a:t>Be Strategic with IP but Tactical in Execution</a:t>
            </a:r>
          </a:p>
        </p:txBody>
      </p:sp>
      <p:sp>
        <p:nvSpPr>
          <p:cNvPr id="34" name="Content Placeholder 2">
            <a:extLst>
              <a:ext uri="{FF2B5EF4-FFF2-40B4-BE49-F238E27FC236}">
                <a16:creationId xmlns:a16="http://schemas.microsoft.com/office/drawing/2014/main" id="{D0606E59-D613-10C6-8E8C-B14003032519}"/>
              </a:ext>
            </a:extLst>
          </p:cNvPr>
          <p:cNvSpPr>
            <a:spLocks noGrp="1"/>
          </p:cNvSpPr>
          <p:nvPr>
            <p:ph idx="1"/>
          </p:nvPr>
        </p:nvSpPr>
        <p:spPr>
          <a:xfrm>
            <a:off x="323850" y="1622745"/>
            <a:ext cx="11220450" cy="4940717"/>
          </a:xfrm>
        </p:spPr>
        <p:txBody>
          <a:bodyPr vert="horz" lIns="91440" tIns="45720" rIns="91440" bIns="45720" rtlCol="0" anchor="ctr">
            <a:normAutofit lnSpcReduction="10000"/>
          </a:bodyPr>
          <a:lstStyle/>
          <a:p>
            <a:pPr marL="285750"/>
            <a:r>
              <a:rPr lang="en-US" sz="2000" dirty="0"/>
              <a:t>Train Your Workforce</a:t>
            </a:r>
          </a:p>
          <a:p>
            <a:pPr marL="560070" lvl="1"/>
            <a:r>
              <a:rPr lang="en-US" sz="2000" dirty="0"/>
              <a:t>Educate employees, especially for those working on IR&amp;D projects, on time charging and tracking protocols</a:t>
            </a:r>
          </a:p>
          <a:p>
            <a:pPr marL="560070" lvl="1"/>
            <a:endParaRPr lang="en-US" sz="2000" dirty="0"/>
          </a:p>
          <a:p>
            <a:pPr marL="285750"/>
            <a:r>
              <a:rPr lang="en-US" sz="2000" dirty="0"/>
              <a:t>Update your operational guidelines and establish policies and procedures</a:t>
            </a:r>
          </a:p>
          <a:p>
            <a:pPr marL="560070" lvl="1"/>
            <a:r>
              <a:rPr lang="en-US" sz="2000" dirty="0"/>
              <a:t>For robust internal development efforts, address project definition, budgeting, status reporting, key milestones, project costing, and proper communication channels with government customers around deliverables</a:t>
            </a:r>
          </a:p>
          <a:p>
            <a:pPr marL="560070" lvl="1"/>
            <a:endParaRPr lang="en-US" sz="2000" dirty="0"/>
          </a:p>
          <a:p>
            <a:pPr marL="285750"/>
            <a:r>
              <a:rPr lang="en-US" sz="2000" dirty="0"/>
              <a:t>Carve out record retention policies for key development documentation</a:t>
            </a:r>
            <a:br>
              <a:rPr lang="en-US" sz="2000" dirty="0"/>
            </a:br>
            <a:endParaRPr lang="en-US" sz="2000" dirty="0"/>
          </a:p>
          <a:p>
            <a:pPr marL="285750"/>
            <a:r>
              <a:rPr lang="en-US" sz="2000" dirty="0"/>
              <a:t>Mark and assert your IP in every proposal</a:t>
            </a:r>
            <a:br>
              <a:rPr lang="en-US" sz="2000" dirty="0"/>
            </a:br>
            <a:endParaRPr lang="en-US" sz="2000" dirty="0"/>
          </a:p>
          <a:p>
            <a:pPr marL="285750"/>
            <a:r>
              <a:rPr lang="en-US" sz="2000" dirty="0"/>
              <a:t>Monitor development efforts from planning through execution</a:t>
            </a:r>
            <a:br>
              <a:rPr lang="en-US" sz="2000" dirty="0"/>
            </a:br>
            <a:endParaRPr lang="en-US" sz="2000" dirty="0"/>
          </a:p>
          <a:p>
            <a:pPr marL="285750"/>
            <a:r>
              <a:rPr lang="en-US" sz="2000" dirty="0"/>
              <a:t>Consider creating a separate entity to house government work</a:t>
            </a:r>
          </a:p>
        </p:txBody>
      </p:sp>
    </p:spTree>
    <p:extLst>
      <p:ext uri="{BB962C8B-B14F-4D97-AF65-F5344CB8AC3E}">
        <p14:creationId xmlns:p14="http://schemas.microsoft.com/office/powerpoint/2010/main" val="2932114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DB71057E-9E21-425E-B6C9-A0FC78E1EEE4}"/>
              </a:ext>
            </a:extLst>
          </p:cNvPr>
          <p:cNvSpPr>
            <a:spLocks noGrp="1"/>
          </p:cNvSpPr>
          <p:nvPr>
            <p:ph type="title"/>
          </p:nvPr>
        </p:nvSpPr>
        <p:spPr>
          <a:xfrm>
            <a:off x="1314824" y="735106"/>
            <a:ext cx="10053763" cy="2928470"/>
          </a:xfrm>
        </p:spPr>
        <p:txBody>
          <a:bodyPr vert="horz" lIns="91440" tIns="45720" rIns="91440" bIns="45720" rtlCol="0" anchor="b">
            <a:normAutofit/>
          </a:bodyPr>
          <a:lstStyle/>
          <a:p>
            <a:pPr>
              <a:lnSpc>
                <a:spcPct val="90000"/>
              </a:lnSpc>
            </a:pPr>
            <a:r>
              <a:rPr lang="en-US" sz="4800" kern="1200" dirty="0">
                <a:solidFill>
                  <a:srgbClr val="FFFFFF"/>
                </a:solidFill>
                <a:latin typeface="+mj-lt"/>
                <a:ea typeface="+mj-ea"/>
                <a:cs typeface="+mj-cs"/>
              </a:rPr>
              <a:t>Step 5:  Prepare to Negotiate</a:t>
            </a:r>
            <a:br>
              <a:rPr lang="en-US" sz="4800" kern="1200" dirty="0">
                <a:solidFill>
                  <a:srgbClr val="FFFFFF"/>
                </a:solidFill>
                <a:latin typeface="+mj-lt"/>
                <a:ea typeface="+mj-ea"/>
                <a:cs typeface="+mj-cs"/>
              </a:rPr>
            </a:br>
            <a:endParaRPr lang="en-US" sz="4800" kern="1200" dirty="0">
              <a:solidFill>
                <a:srgbClr val="FFFFFF"/>
              </a:solidFill>
              <a:latin typeface="+mj-lt"/>
              <a:ea typeface="+mj-ea"/>
              <a:cs typeface="+mj-cs"/>
            </a:endParaRPr>
          </a:p>
        </p:txBody>
      </p:sp>
    </p:spTree>
    <p:extLst>
      <p:ext uri="{BB962C8B-B14F-4D97-AF65-F5344CB8AC3E}">
        <p14:creationId xmlns:p14="http://schemas.microsoft.com/office/powerpoint/2010/main" val="258741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4CD93C-EFA0-4469-8FD6-C364C74C1FE7}"/>
              </a:ext>
            </a:extLst>
          </p:cNvPr>
          <p:cNvSpPr>
            <a:spLocks noGrp="1"/>
          </p:cNvSpPr>
          <p:nvPr>
            <p:ph type="title"/>
          </p:nvPr>
        </p:nvSpPr>
        <p:spPr>
          <a:xfrm>
            <a:off x="185530" y="586855"/>
            <a:ext cx="3482558" cy="3387497"/>
          </a:xfrm>
        </p:spPr>
        <p:txBody>
          <a:bodyPr vert="horz" lIns="91440" tIns="45720" rIns="91440" bIns="45720" rtlCol="0" anchor="b">
            <a:normAutofit/>
          </a:bodyPr>
          <a:lstStyle/>
          <a:p>
            <a:r>
              <a:rPr lang="en-US" sz="4000" kern="1200" dirty="0">
                <a:solidFill>
                  <a:srgbClr val="FFFFFF"/>
                </a:solidFill>
                <a:latin typeface="+mj-lt"/>
                <a:ea typeface="+mj-ea"/>
                <a:cs typeface="+mj-cs"/>
              </a:rPr>
              <a:t>DFARS’ Default Approach Inhibits Meaningful Negotiation . . . </a:t>
            </a:r>
          </a:p>
        </p:txBody>
      </p:sp>
      <p:sp>
        <p:nvSpPr>
          <p:cNvPr id="3" name="Content Placeholder 2">
            <a:extLst>
              <a:ext uri="{FF2B5EF4-FFF2-40B4-BE49-F238E27FC236}">
                <a16:creationId xmlns:a16="http://schemas.microsoft.com/office/drawing/2014/main" id="{BD498D99-C961-4462-BEC0-4B149C577D2C}"/>
              </a:ext>
            </a:extLst>
          </p:cNvPr>
          <p:cNvSpPr>
            <a:spLocks noGrp="1"/>
          </p:cNvSpPr>
          <p:nvPr>
            <p:ph sz="half" idx="17"/>
          </p:nvPr>
        </p:nvSpPr>
        <p:spPr>
          <a:xfrm>
            <a:off x="4367695" y="649480"/>
            <a:ext cx="6997911" cy="5546047"/>
          </a:xfrm>
        </p:spPr>
        <p:txBody>
          <a:bodyPr vert="horz" lIns="91440" tIns="45720" rIns="91440" bIns="45720" rtlCol="0" anchor="ctr">
            <a:noAutofit/>
          </a:bodyPr>
          <a:lstStyle/>
          <a:p>
            <a:pPr>
              <a:spcAft>
                <a:spcPts val="2400"/>
              </a:spcAft>
            </a:pPr>
            <a:r>
              <a:rPr lang="en-US" sz="2400" dirty="0"/>
              <a:t>Sources of funding rule requires the parties to focus on details of prior funding and development </a:t>
            </a:r>
          </a:p>
          <a:p>
            <a:pPr>
              <a:spcAft>
                <a:spcPts val="2400"/>
              </a:spcAft>
            </a:pPr>
            <a:r>
              <a:rPr lang="en-US" sz="2400" dirty="0"/>
              <a:t>But, prior funding and development are backward-looking metrics that are divorced from the parties’ future interests </a:t>
            </a:r>
          </a:p>
          <a:p>
            <a:pPr>
              <a:spcAft>
                <a:spcPts val="2400"/>
              </a:spcAft>
            </a:pPr>
            <a:r>
              <a:rPr lang="en-US" sz="2400" dirty="0"/>
              <a:t>Regardless of prior funding, DoD needs sufficient rights to use </a:t>
            </a:r>
            <a:r>
              <a:rPr lang="en-US" sz="2400" i="1" dirty="0"/>
              <a:t>and maintain </a:t>
            </a:r>
            <a:r>
              <a:rPr lang="en-US" sz="2400" dirty="0"/>
              <a:t>weapon systems throughout their life-cycle (potentially decades)</a:t>
            </a:r>
          </a:p>
          <a:p>
            <a:pPr>
              <a:spcAft>
                <a:spcPts val="2400"/>
              </a:spcAft>
            </a:pPr>
            <a:r>
              <a:rPr lang="en-US" sz="2400" dirty="0"/>
              <a:t>Regardless of whether a dollar of government funding may have been used during development, industry needs to ensure competitively valuable, proprietary information is not handed to competitors</a:t>
            </a:r>
          </a:p>
        </p:txBody>
      </p:sp>
    </p:spTree>
    <p:extLst>
      <p:ext uri="{BB962C8B-B14F-4D97-AF65-F5344CB8AC3E}">
        <p14:creationId xmlns:p14="http://schemas.microsoft.com/office/powerpoint/2010/main" val="324852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E5EF34-50FE-4AC5-A8C8-8C015C2695B3}"/>
              </a:ext>
            </a:extLst>
          </p:cNvPr>
          <p:cNvSpPr>
            <a:spLocks noGrp="1"/>
          </p:cNvSpPr>
          <p:nvPr>
            <p:ph type="title"/>
          </p:nvPr>
        </p:nvSpPr>
        <p:spPr>
          <a:xfrm>
            <a:off x="466722" y="586855"/>
            <a:ext cx="3201366" cy="3387497"/>
          </a:xfrm>
        </p:spPr>
        <p:txBody>
          <a:bodyPr vert="horz" lIns="91440" tIns="45720" rIns="91440" bIns="45720" rtlCol="0" anchor="b">
            <a:normAutofit/>
          </a:bodyPr>
          <a:lstStyle/>
          <a:p>
            <a:r>
              <a:rPr lang="en-US" sz="4000" kern="1200" dirty="0">
                <a:solidFill>
                  <a:srgbClr val="FFFFFF"/>
                </a:solidFill>
                <a:latin typeface="+mj-lt"/>
                <a:ea typeface="+mj-ea"/>
                <a:cs typeface="+mj-cs"/>
              </a:rPr>
              <a:t>But, Meaningful Negotiation Is Still Possible</a:t>
            </a:r>
          </a:p>
        </p:txBody>
      </p:sp>
      <p:sp>
        <p:nvSpPr>
          <p:cNvPr id="3" name="Content Placeholder 2">
            <a:extLst>
              <a:ext uri="{FF2B5EF4-FFF2-40B4-BE49-F238E27FC236}">
                <a16:creationId xmlns:a16="http://schemas.microsoft.com/office/drawing/2014/main" id="{670931E0-8194-4AB5-9B85-6C6EFC3286FD}"/>
              </a:ext>
            </a:extLst>
          </p:cNvPr>
          <p:cNvSpPr>
            <a:spLocks noGrp="1"/>
          </p:cNvSpPr>
          <p:nvPr>
            <p:ph sz="half" idx="17"/>
          </p:nvPr>
        </p:nvSpPr>
        <p:spPr>
          <a:xfrm>
            <a:off x="4810259" y="649480"/>
            <a:ext cx="6555347" cy="5546047"/>
          </a:xfrm>
        </p:spPr>
        <p:txBody>
          <a:bodyPr vert="horz" lIns="91440" tIns="45720" rIns="91440" bIns="45720" rtlCol="0" anchor="ctr">
            <a:normAutofit/>
          </a:bodyPr>
          <a:lstStyle/>
          <a:p>
            <a:pPr marL="0">
              <a:spcAft>
                <a:spcPts val="2400"/>
              </a:spcAft>
            </a:pPr>
            <a:r>
              <a:rPr lang="en-US" sz="2400" dirty="0"/>
              <a:t>Several tools available to align legal rights with the parties’ actual interests</a:t>
            </a:r>
          </a:p>
          <a:p>
            <a:pPr lvl="1">
              <a:spcAft>
                <a:spcPts val="2400"/>
              </a:spcAft>
            </a:pPr>
            <a:r>
              <a:rPr lang="en-US" dirty="0" err="1"/>
              <a:t>Segregability</a:t>
            </a:r>
            <a:endParaRPr lang="en-US" dirty="0"/>
          </a:p>
          <a:p>
            <a:pPr lvl="1">
              <a:spcAft>
                <a:spcPts val="2400"/>
              </a:spcAft>
            </a:pPr>
            <a:r>
              <a:rPr lang="en-US" dirty="0"/>
              <a:t>Commercial status</a:t>
            </a:r>
          </a:p>
          <a:p>
            <a:pPr lvl="1">
              <a:spcAft>
                <a:spcPts val="2400"/>
              </a:spcAft>
            </a:pPr>
            <a:r>
              <a:rPr lang="en-US" dirty="0"/>
              <a:t>Deliverables v. license rights</a:t>
            </a:r>
          </a:p>
          <a:p>
            <a:pPr lvl="1">
              <a:spcAft>
                <a:spcPts val="2400"/>
              </a:spcAft>
            </a:pPr>
            <a:r>
              <a:rPr lang="en-US" dirty="0"/>
              <a:t>Maintenance/sustainment options </a:t>
            </a:r>
          </a:p>
          <a:p>
            <a:pPr lvl="1">
              <a:spcAft>
                <a:spcPts val="2400"/>
              </a:spcAft>
            </a:pPr>
            <a:r>
              <a:rPr lang="en-US" dirty="0"/>
              <a:t>Non-proprietary alternatives (FFF)</a:t>
            </a:r>
          </a:p>
          <a:p>
            <a:pPr lvl="1">
              <a:spcAft>
                <a:spcPts val="2400"/>
              </a:spcAft>
            </a:pPr>
            <a:r>
              <a:rPr lang="en-US" b="1" dirty="0"/>
              <a:t>Specifically Negotiated License Rights (SNLR)</a:t>
            </a:r>
          </a:p>
          <a:p>
            <a:endParaRPr lang="en-US" sz="2400" dirty="0"/>
          </a:p>
        </p:txBody>
      </p:sp>
    </p:spTree>
    <p:extLst>
      <p:ext uri="{BB962C8B-B14F-4D97-AF65-F5344CB8AC3E}">
        <p14:creationId xmlns:p14="http://schemas.microsoft.com/office/powerpoint/2010/main" val="160777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left)">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left)">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left)">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2DCC1EF-024F-DA7A-118B-1433D76E3CFB}"/>
              </a:ext>
            </a:extLst>
          </p:cNvPr>
          <p:cNvSpPr>
            <a:spLocks noGrp="1"/>
          </p:cNvSpPr>
          <p:nvPr>
            <p:ph type="title"/>
          </p:nvPr>
        </p:nvSpPr>
        <p:spPr/>
        <p:txBody>
          <a:bodyPr/>
          <a:lstStyle/>
          <a:p>
            <a:r>
              <a:rPr lang="en-US" dirty="0"/>
              <a:t>Key Take Away: Have a Plan</a:t>
            </a:r>
          </a:p>
        </p:txBody>
      </p:sp>
      <p:sp>
        <p:nvSpPr>
          <p:cNvPr id="7" name="Content Placeholder 6">
            <a:extLst>
              <a:ext uri="{FF2B5EF4-FFF2-40B4-BE49-F238E27FC236}">
                <a16:creationId xmlns:a16="http://schemas.microsoft.com/office/drawing/2014/main" id="{B86D891B-6F88-A8B3-7B3D-1D81A726887A}"/>
              </a:ext>
            </a:extLst>
          </p:cNvPr>
          <p:cNvSpPr>
            <a:spLocks noGrp="1"/>
          </p:cNvSpPr>
          <p:nvPr>
            <p:ph idx="1"/>
          </p:nvPr>
        </p:nvSpPr>
        <p:spPr/>
        <p:txBody>
          <a:bodyPr/>
          <a:lstStyle/>
          <a:p>
            <a:pPr marL="514350" indent="-514350">
              <a:buFont typeface="+mj-lt"/>
              <a:buAutoNum type="arabicPeriod"/>
            </a:pPr>
            <a:r>
              <a:rPr lang="en-US" dirty="0"/>
              <a:t>Know the Basics</a:t>
            </a:r>
          </a:p>
          <a:p>
            <a:pPr marL="514350" indent="-514350">
              <a:buFont typeface="+mj-lt"/>
              <a:buAutoNum type="arabicPeriod"/>
            </a:pPr>
            <a:r>
              <a:rPr lang="en-US" dirty="0"/>
              <a:t>Know Your Business</a:t>
            </a:r>
          </a:p>
          <a:p>
            <a:pPr marL="514350" indent="-514350">
              <a:buFont typeface="+mj-lt"/>
              <a:buAutoNum type="arabicPeriod"/>
            </a:pPr>
            <a:r>
              <a:rPr lang="en-US" dirty="0"/>
              <a:t>Plan-Prepare-Document-Repeat</a:t>
            </a:r>
          </a:p>
          <a:p>
            <a:pPr marL="514350" indent="-514350">
              <a:buFont typeface="+mj-lt"/>
              <a:buAutoNum type="arabicPeriod"/>
            </a:pPr>
            <a:r>
              <a:rPr lang="en-US" dirty="0"/>
              <a:t>Execute to Plan</a:t>
            </a:r>
          </a:p>
          <a:p>
            <a:pPr marL="514350" indent="-514350">
              <a:buFont typeface="+mj-lt"/>
              <a:buAutoNum type="arabicPeriod"/>
            </a:pPr>
            <a:r>
              <a:rPr lang="en-US" dirty="0"/>
              <a:t>Prepare to Negotiate</a:t>
            </a:r>
          </a:p>
        </p:txBody>
      </p:sp>
    </p:spTree>
    <p:extLst>
      <p:ext uri="{BB962C8B-B14F-4D97-AF65-F5344CB8AC3E}">
        <p14:creationId xmlns:p14="http://schemas.microsoft.com/office/powerpoint/2010/main" val="2349662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22D269-7F3B-4E0F-BF0E-52654F92B464}"/>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kern="1200">
                <a:solidFill>
                  <a:srgbClr val="FFFFFF"/>
                </a:solidFill>
                <a:latin typeface="+mj-lt"/>
                <a:ea typeface="+mj-ea"/>
                <a:cs typeface="+mj-cs"/>
              </a:rPr>
              <a:t>Specifically Negotiated License Rights (SNLR) </a:t>
            </a:r>
          </a:p>
        </p:txBody>
      </p:sp>
      <p:sp>
        <p:nvSpPr>
          <p:cNvPr id="3" name="Content Placeholder 4">
            <a:extLst>
              <a:ext uri="{FF2B5EF4-FFF2-40B4-BE49-F238E27FC236}">
                <a16:creationId xmlns:a16="http://schemas.microsoft.com/office/drawing/2014/main" id="{EB262A68-C96D-2C6C-8121-5AFACC3EED8D}"/>
              </a:ext>
            </a:extLst>
          </p:cNvPr>
          <p:cNvSpPr>
            <a:spLocks noGrp="1"/>
          </p:cNvSpPr>
          <p:nvPr>
            <p:ph sz="half" idx="14"/>
          </p:nvPr>
        </p:nvSpPr>
        <p:spPr>
          <a:xfrm>
            <a:off x="6383837" y="2671238"/>
            <a:ext cx="5257800" cy="4023360"/>
          </a:xfrm>
        </p:spPr>
        <p:txBody>
          <a:bodyPr>
            <a:normAutofit fontScale="92500"/>
          </a:bodyPr>
          <a:lstStyle/>
          <a:p>
            <a:pPr lvl="1">
              <a:spcBef>
                <a:spcPts val="0"/>
              </a:spcBef>
              <a:spcAft>
                <a:spcPts val="1200"/>
              </a:spcAft>
              <a:defRPr/>
            </a:pPr>
            <a:r>
              <a:rPr lang="en-US" sz="2800"/>
              <a:t>Government cannot receive less than Limited/Restricted rights </a:t>
            </a:r>
          </a:p>
          <a:p>
            <a:pPr lvl="1">
              <a:spcBef>
                <a:spcPts val="0"/>
              </a:spcBef>
              <a:spcAft>
                <a:spcPts val="1200"/>
              </a:spcAft>
              <a:defRPr/>
            </a:pPr>
            <a:r>
              <a:rPr lang="en-US" sz="2800"/>
              <a:t>SNLR cannot contradict other contract terms, procurement laws, or general limits on executive authority </a:t>
            </a:r>
          </a:p>
          <a:p>
            <a:pPr lvl="2">
              <a:spcBef>
                <a:spcPts val="0"/>
              </a:spcBef>
              <a:spcAft>
                <a:spcPts val="1200"/>
              </a:spcAft>
              <a:buFont typeface="Arial" charset="0"/>
              <a:buChar char="‒"/>
              <a:defRPr/>
            </a:pPr>
            <a:r>
              <a:rPr lang="en-US" sz="2800"/>
              <a:t>Terminations &amp; Changes, Disputes, </a:t>
            </a:r>
            <a:br>
              <a:rPr lang="en-US" sz="2800"/>
            </a:br>
            <a:r>
              <a:rPr lang="en-US" sz="2800"/>
              <a:t>Indemnification &amp; Auto Renewal</a:t>
            </a:r>
            <a:endParaRPr lang="en-US" sz="2800" dirty="0"/>
          </a:p>
        </p:txBody>
      </p:sp>
      <p:sp>
        <p:nvSpPr>
          <p:cNvPr id="8" name="Text Placeholder 3">
            <a:extLst>
              <a:ext uri="{FF2B5EF4-FFF2-40B4-BE49-F238E27FC236}">
                <a16:creationId xmlns:a16="http://schemas.microsoft.com/office/drawing/2014/main" id="{0FE27D96-B7F4-F649-F870-0DF269243757}"/>
              </a:ext>
            </a:extLst>
          </p:cNvPr>
          <p:cNvSpPr>
            <a:spLocks noGrp="1"/>
          </p:cNvSpPr>
          <p:nvPr>
            <p:ph type="body" idx="10"/>
          </p:nvPr>
        </p:nvSpPr>
        <p:spPr>
          <a:xfrm>
            <a:off x="549965" y="1738865"/>
            <a:ext cx="5257800" cy="822959"/>
          </a:xfrm>
        </p:spPr>
        <p:txBody>
          <a:bodyPr/>
          <a:lstStyle/>
          <a:p>
            <a:r>
              <a:rPr lang="en-US" dirty="0">
                <a:solidFill>
                  <a:schemeClr val="tx2">
                    <a:lumMod val="60000"/>
                    <a:lumOff val="40000"/>
                  </a:schemeClr>
                </a:solidFill>
              </a:rPr>
              <a:t>Significant Flexibility</a:t>
            </a:r>
          </a:p>
        </p:txBody>
      </p:sp>
      <p:sp>
        <p:nvSpPr>
          <p:cNvPr id="9" name="Text Placeholder 5">
            <a:extLst>
              <a:ext uri="{FF2B5EF4-FFF2-40B4-BE49-F238E27FC236}">
                <a16:creationId xmlns:a16="http://schemas.microsoft.com/office/drawing/2014/main" id="{4F8A08EC-A9CB-3738-C072-9B1AE89166EB}"/>
              </a:ext>
            </a:extLst>
          </p:cNvPr>
          <p:cNvSpPr>
            <a:spLocks noGrp="1"/>
          </p:cNvSpPr>
          <p:nvPr>
            <p:ph type="body" idx="16"/>
          </p:nvPr>
        </p:nvSpPr>
        <p:spPr>
          <a:xfrm>
            <a:off x="6383837" y="1738865"/>
            <a:ext cx="5257800" cy="822959"/>
          </a:xfrm>
        </p:spPr>
        <p:txBody>
          <a:bodyPr/>
          <a:lstStyle/>
          <a:p>
            <a:r>
              <a:rPr lang="en-US" dirty="0">
                <a:solidFill>
                  <a:schemeClr val="tx2">
                    <a:lumMod val="60000"/>
                    <a:lumOff val="40000"/>
                  </a:schemeClr>
                </a:solidFill>
              </a:rPr>
              <a:t>But Limits Still Apply</a:t>
            </a:r>
          </a:p>
        </p:txBody>
      </p:sp>
      <p:sp>
        <p:nvSpPr>
          <p:cNvPr id="10" name="Content Placeholder 6">
            <a:extLst>
              <a:ext uri="{FF2B5EF4-FFF2-40B4-BE49-F238E27FC236}">
                <a16:creationId xmlns:a16="http://schemas.microsoft.com/office/drawing/2014/main" id="{5CE06B8E-0659-0976-4992-97F03BBE8D44}"/>
              </a:ext>
            </a:extLst>
          </p:cNvPr>
          <p:cNvSpPr>
            <a:spLocks noGrp="1"/>
          </p:cNvSpPr>
          <p:nvPr>
            <p:ph sz="half" idx="17"/>
          </p:nvPr>
        </p:nvSpPr>
        <p:spPr>
          <a:xfrm>
            <a:off x="549965" y="2653265"/>
            <a:ext cx="5257800" cy="4023360"/>
          </a:xfrm>
        </p:spPr>
        <p:txBody>
          <a:bodyPr/>
          <a:lstStyle/>
          <a:p>
            <a:pPr lvl="1">
              <a:spcBef>
                <a:spcPts val="0"/>
              </a:spcBef>
              <a:spcAft>
                <a:spcPts val="1200"/>
              </a:spcAft>
              <a:defRPr/>
            </a:pPr>
            <a:r>
              <a:rPr lang="en-US" sz="2400" dirty="0"/>
              <a:t>Can negotiate bespoke license terms, or </a:t>
            </a:r>
          </a:p>
          <a:p>
            <a:pPr lvl="1">
              <a:spcBef>
                <a:spcPts val="0"/>
              </a:spcBef>
              <a:spcAft>
                <a:spcPts val="1200"/>
              </a:spcAft>
              <a:defRPr/>
            </a:pPr>
            <a:r>
              <a:rPr lang="en-US" sz="2400" dirty="0"/>
              <a:t>Modify DFARS templates: e.g., limiting the scope of “government purpose”  </a:t>
            </a:r>
          </a:p>
          <a:p>
            <a:pPr marL="0" indent="0">
              <a:buNone/>
            </a:pPr>
            <a:r>
              <a:rPr lang="en-US" dirty="0"/>
              <a:t>**Government is pushing for this now too, so not always going to be more favorable. </a:t>
            </a:r>
          </a:p>
        </p:txBody>
      </p:sp>
    </p:spTree>
    <p:extLst>
      <p:ext uri="{BB962C8B-B14F-4D97-AF65-F5344CB8AC3E}">
        <p14:creationId xmlns:p14="http://schemas.microsoft.com/office/powerpoint/2010/main" val="1682654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left)">
                                      <p:cBhvr>
                                        <p:cTn id="11" dur="500"/>
                                        <p:tgtEl>
                                          <p:spTgt spid="8">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wipe(left)">
                                      <p:cBhvr>
                                        <p:cTn id="15" dur="500"/>
                                        <p:tgtEl>
                                          <p:spTgt spid="10">
                                            <p:txEl>
                                              <p:pRg st="0" end="0"/>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Effect transition="in" filter="wipe(left)">
                                      <p:cBhvr>
                                        <p:cTn id="19" dur="500"/>
                                        <p:tgtEl>
                                          <p:spTgt spid="10">
                                            <p:txEl>
                                              <p:pRg st="1" end="1"/>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animEffect transition="in" filter="wipe(left)">
                                      <p:cBhvr>
                                        <p:cTn id="23" dur="500"/>
                                        <p:tgtEl>
                                          <p:spTgt spid="10">
                                            <p:txEl>
                                              <p:pRg st="2" end="2"/>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wipe(left)">
                                      <p:cBhvr>
                                        <p:cTn id="27" dur="500"/>
                                        <p:tgtEl>
                                          <p:spTgt spid="9">
                                            <p:txEl>
                                              <p:pRg st="0" end="0"/>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Effect transition="in" filter="wipe(left)">
                                      <p:cBhvr>
                                        <p:cTn id="31" dur="500"/>
                                        <p:tgtEl>
                                          <p:spTgt spid="3">
                                            <p:txEl>
                                              <p:pRg st="0" end="0"/>
                                            </p:txEl>
                                          </p:spTgt>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wipe(left)">
                                      <p:cBhvr>
                                        <p:cTn id="35" dur="500"/>
                                        <p:tgtEl>
                                          <p:spTgt spid="3">
                                            <p:txEl>
                                              <p:pRg st="1" end="1"/>
                                            </p:txEl>
                                          </p:spTgt>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left)">
                                      <p:cBhvr>
                                        <p:cTn id="3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P spid="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649A9-884A-42E2-A24F-836C2C3D2AD8}"/>
              </a:ext>
            </a:extLst>
          </p:cNvPr>
          <p:cNvSpPr>
            <a:spLocks noGrp="1"/>
          </p:cNvSpPr>
          <p:nvPr>
            <p:ph type="title"/>
          </p:nvPr>
        </p:nvSpPr>
        <p:spPr/>
        <p:txBody>
          <a:bodyPr>
            <a:normAutofit fontScale="90000"/>
          </a:bodyPr>
          <a:lstStyle/>
          <a:p>
            <a:r>
              <a:rPr lang="en-US" b="1" dirty="0"/>
              <a:t>A Brief Note on Other Transaction Agreements (OTAs)</a:t>
            </a:r>
          </a:p>
        </p:txBody>
      </p:sp>
      <p:sp>
        <p:nvSpPr>
          <p:cNvPr id="3" name="Content Placeholder 2">
            <a:extLst>
              <a:ext uri="{FF2B5EF4-FFF2-40B4-BE49-F238E27FC236}">
                <a16:creationId xmlns:a16="http://schemas.microsoft.com/office/drawing/2014/main" id="{DC2D9C61-CCF0-4F8C-8F2D-8B49D68CD26A}"/>
              </a:ext>
            </a:extLst>
          </p:cNvPr>
          <p:cNvSpPr>
            <a:spLocks noGrp="1"/>
          </p:cNvSpPr>
          <p:nvPr>
            <p:ph sz="half" idx="17"/>
          </p:nvPr>
        </p:nvSpPr>
        <p:spPr>
          <a:xfrm>
            <a:off x="457200" y="1562100"/>
            <a:ext cx="11091671" cy="4683252"/>
          </a:xfrm>
        </p:spPr>
        <p:txBody>
          <a:bodyPr>
            <a:normAutofit fontScale="92500" lnSpcReduction="20000"/>
          </a:bodyPr>
          <a:lstStyle/>
          <a:p>
            <a:pPr>
              <a:spcBef>
                <a:spcPts val="600"/>
              </a:spcBef>
              <a:spcAft>
                <a:spcPts val="2400"/>
              </a:spcAft>
            </a:pPr>
            <a:r>
              <a:rPr lang="en-US" dirty="0"/>
              <a:t>Can negotiate based on current/future interests rather than past funding </a:t>
            </a:r>
          </a:p>
          <a:p>
            <a:pPr>
              <a:spcBef>
                <a:spcPts val="600"/>
              </a:spcBef>
              <a:spcAft>
                <a:spcPts val="2400"/>
              </a:spcAft>
            </a:pPr>
            <a:r>
              <a:rPr lang="en-US" dirty="0"/>
              <a:t>Can draft bespoke license terms or modify DFARS templates</a:t>
            </a:r>
          </a:p>
          <a:p>
            <a:pPr>
              <a:spcBef>
                <a:spcPts val="600"/>
              </a:spcBef>
              <a:spcAft>
                <a:spcPts val="2400"/>
              </a:spcAft>
            </a:pPr>
            <a:r>
              <a:rPr lang="en-US" dirty="0"/>
              <a:t>Still cannot break through fundamental limits of agency authority (</a:t>
            </a:r>
            <a:r>
              <a:rPr lang="en-US" i="1" dirty="0"/>
              <a:t>e.g.</a:t>
            </a:r>
            <a:r>
              <a:rPr lang="en-US" dirty="0"/>
              <a:t>, auto-renewals and open-ended indemnifications)</a:t>
            </a:r>
          </a:p>
          <a:p>
            <a:pPr>
              <a:spcBef>
                <a:spcPts val="600"/>
              </a:spcBef>
              <a:spcAft>
                <a:spcPts val="2400"/>
              </a:spcAft>
            </a:pPr>
            <a:r>
              <a:rPr lang="en-US" dirty="0"/>
              <a:t>DFARS concepts still can permeate the terms and negotiations</a:t>
            </a:r>
          </a:p>
          <a:p>
            <a:pPr>
              <a:spcBef>
                <a:spcPts val="600"/>
              </a:spcBef>
              <a:spcAft>
                <a:spcPts val="2400"/>
              </a:spcAft>
            </a:pPr>
            <a:r>
              <a:rPr lang="en-US" dirty="0"/>
              <a:t>In some cases, DoD is asking for more than they would get under standard DFARS framework, so may not be strongest position</a:t>
            </a:r>
          </a:p>
          <a:p>
            <a:pPr>
              <a:spcBef>
                <a:spcPts val="600"/>
              </a:spcBef>
              <a:spcAft>
                <a:spcPts val="2400"/>
              </a:spcAft>
            </a:pPr>
            <a:r>
              <a:rPr lang="en-US" dirty="0"/>
              <a:t>That’s why . . .</a:t>
            </a:r>
          </a:p>
          <a:p>
            <a:endParaRPr lang="en-US" dirty="0"/>
          </a:p>
        </p:txBody>
      </p:sp>
    </p:spTree>
    <p:extLst>
      <p:ext uri="{BB962C8B-B14F-4D97-AF65-F5344CB8AC3E}">
        <p14:creationId xmlns:p14="http://schemas.microsoft.com/office/powerpoint/2010/main" val="1868808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500"/>
                                        <p:tgtEl>
                                          <p:spTgt spid="3">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left)">
                                      <p:cBhvr>
                                        <p:cTn id="19" dur="500"/>
                                        <p:tgtEl>
                                          <p:spTgt spid="3">
                                            <p:txEl>
                                              <p:pRg st="2" end="2"/>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left)">
                                      <p:cBhvr>
                                        <p:cTn id="23" dur="500"/>
                                        <p:tgtEl>
                                          <p:spTgt spid="3">
                                            <p:txEl>
                                              <p:pRg st="3" end="3"/>
                                            </p:txEl>
                                          </p:spTgt>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left)">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DB71057E-9E21-425E-B6C9-A0FC78E1EEE4}"/>
              </a:ext>
            </a:extLst>
          </p:cNvPr>
          <p:cNvSpPr>
            <a:spLocks noGrp="1"/>
          </p:cNvSpPr>
          <p:nvPr>
            <p:ph type="title"/>
          </p:nvPr>
        </p:nvSpPr>
        <p:spPr>
          <a:xfrm>
            <a:off x="1371597" y="348865"/>
            <a:ext cx="10044023" cy="877729"/>
          </a:xfrm>
        </p:spPr>
        <p:txBody>
          <a:bodyPr vert="horz" lIns="91440" tIns="45720" rIns="91440" bIns="45720" rtlCol="0" anchor="ctr">
            <a:normAutofit/>
          </a:bodyPr>
          <a:lstStyle/>
          <a:p>
            <a:pPr>
              <a:lnSpc>
                <a:spcPct val="90000"/>
              </a:lnSpc>
            </a:pPr>
            <a:r>
              <a:rPr lang="en-US" sz="4000" b="1" kern="1200" dirty="0">
                <a:solidFill>
                  <a:srgbClr val="FFFFFF"/>
                </a:solidFill>
                <a:latin typeface="+mj-lt"/>
                <a:ea typeface="+mj-ea"/>
                <a:cs typeface="+mj-cs"/>
              </a:rPr>
              <a:t>You Still Need a Plan!</a:t>
            </a:r>
          </a:p>
        </p:txBody>
      </p:sp>
      <p:graphicFrame>
        <p:nvGraphicFramePr>
          <p:cNvPr id="21" name="Content Placeholder 6">
            <a:extLst>
              <a:ext uri="{FF2B5EF4-FFF2-40B4-BE49-F238E27FC236}">
                <a16:creationId xmlns:a16="http://schemas.microsoft.com/office/drawing/2014/main" id="{497E4D9B-736B-C11F-9646-8E237616718C}"/>
              </a:ext>
            </a:extLst>
          </p:cNvPr>
          <p:cNvGraphicFramePr/>
          <p:nvPr>
            <p:extLst>
              <p:ext uri="{D42A27DB-BD31-4B8C-83A1-F6EECF244321}">
                <p14:modId xmlns:p14="http://schemas.microsoft.com/office/powerpoint/2010/main" val="2450392727"/>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3606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DB71057E-9E21-425E-B6C9-A0FC78E1EEE4}"/>
              </a:ext>
            </a:extLst>
          </p:cNvPr>
          <p:cNvSpPr>
            <a:spLocks noGrp="1"/>
          </p:cNvSpPr>
          <p:nvPr>
            <p:ph type="title"/>
          </p:nvPr>
        </p:nvSpPr>
        <p:spPr>
          <a:xfrm>
            <a:off x="1314824" y="735106"/>
            <a:ext cx="10053763" cy="2928470"/>
          </a:xfrm>
        </p:spPr>
        <p:txBody>
          <a:bodyPr vert="horz" lIns="91440" tIns="45720" rIns="91440" bIns="45720" rtlCol="0" anchor="b">
            <a:normAutofit/>
          </a:bodyPr>
          <a:lstStyle/>
          <a:p>
            <a:pPr>
              <a:lnSpc>
                <a:spcPct val="90000"/>
              </a:lnSpc>
            </a:pPr>
            <a:r>
              <a:rPr lang="en-US" sz="4800" kern="1200" dirty="0">
                <a:solidFill>
                  <a:srgbClr val="FFFFFF"/>
                </a:solidFill>
                <a:latin typeface="+mj-lt"/>
                <a:ea typeface="+mj-ea"/>
                <a:cs typeface="+mj-cs"/>
              </a:rPr>
              <a:t>Step 1:  Know the Basics</a:t>
            </a:r>
          </a:p>
        </p:txBody>
      </p:sp>
    </p:spTree>
    <p:extLst>
      <p:ext uri="{BB962C8B-B14F-4D97-AF65-F5344CB8AC3E}">
        <p14:creationId xmlns:p14="http://schemas.microsoft.com/office/powerpoint/2010/main" val="156625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764FA41-15D5-4E0C-B186-2A29D9D7B221}"/>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b="1" kern="1200" dirty="0">
                <a:solidFill>
                  <a:srgbClr val="FFFFFF"/>
                </a:solidFill>
                <a:latin typeface="+mj-lt"/>
                <a:ea typeface="+mj-ea"/>
                <a:cs typeface="+mj-cs"/>
              </a:rPr>
              <a:t>Traditional IP Framework:  Driving Principles</a:t>
            </a:r>
          </a:p>
        </p:txBody>
      </p:sp>
      <p:sp>
        <p:nvSpPr>
          <p:cNvPr id="3" name="Content Placeholder 2">
            <a:extLst>
              <a:ext uri="{FF2B5EF4-FFF2-40B4-BE49-F238E27FC236}">
                <a16:creationId xmlns:a16="http://schemas.microsoft.com/office/drawing/2014/main" id="{2B37554B-96D1-474C-9020-AF23E5D0CE67}"/>
              </a:ext>
            </a:extLst>
          </p:cNvPr>
          <p:cNvSpPr>
            <a:spLocks/>
          </p:cNvSpPr>
          <p:nvPr/>
        </p:nvSpPr>
        <p:spPr>
          <a:xfrm>
            <a:off x="1224991" y="2112579"/>
            <a:ext cx="9604952" cy="4055512"/>
          </a:xfrm>
          <a:prstGeom prst="rect">
            <a:avLst/>
          </a:prstGeom>
        </p:spPr>
        <p:txBody>
          <a:bodyPr anchor="t"/>
          <a:lstStyle/>
          <a:p>
            <a:pPr marL="393192" indent="-393192" defTabSz="786384">
              <a:spcAft>
                <a:spcPts val="2064"/>
              </a:spcAft>
              <a:buAutoNum type="arabicPeriod"/>
            </a:pPr>
            <a:r>
              <a:rPr lang="en-US" sz="2064" kern="1200">
                <a:solidFill>
                  <a:schemeClr val="tx1"/>
                </a:solidFill>
                <a:latin typeface="+mn-lt"/>
                <a:ea typeface="+mn-ea"/>
                <a:cs typeface="+mn-cs"/>
              </a:rPr>
              <a:t>The Contractor retains ownership over the IP developed in its U.S. Gov’t contracts.</a:t>
            </a:r>
          </a:p>
          <a:p>
            <a:pPr marL="393192" indent="-393192" defTabSz="786384">
              <a:spcAft>
                <a:spcPts val="2064"/>
              </a:spcAft>
              <a:buAutoNum type="arabicPeriod"/>
            </a:pPr>
            <a:r>
              <a:rPr lang="en-US" sz="2064" kern="1200">
                <a:solidFill>
                  <a:schemeClr val="tx1"/>
                </a:solidFill>
                <a:latin typeface="+mn-lt"/>
                <a:ea typeface="+mn-ea"/>
                <a:cs typeface="+mn-cs"/>
              </a:rPr>
              <a:t>The U.S. obtains license rights to use that IP when developed with government funding. </a:t>
            </a:r>
            <a:endParaRPr lang="en-US" sz="2400"/>
          </a:p>
        </p:txBody>
      </p:sp>
      <p:sp>
        <p:nvSpPr>
          <p:cNvPr id="5" name="TextBox 4">
            <a:extLst>
              <a:ext uri="{FF2B5EF4-FFF2-40B4-BE49-F238E27FC236}">
                <a16:creationId xmlns:a16="http://schemas.microsoft.com/office/drawing/2014/main" id="{5657EFC2-6BD6-42CF-850B-B9830B81CD9B}"/>
              </a:ext>
            </a:extLst>
          </p:cNvPr>
          <p:cNvSpPr txBox="1"/>
          <p:nvPr/>
        </p:nvSpPr>
        <p:spPr>
          <a:xfrm>
            <a:off x="1385997" y="3426942"/>
            <a:ext cx="9604952" cy="3102581"/>
          </a:xfrm>
          <a:prstGeom prst="rect">
            <a:avLst/>
          </a:prstGeom>
          <a:noFill/>
        </p:spPr>
        <p:txBody>
          <a:bodyPr wrap="square">
            <a:spAutoFit/>
          </a:bodyPr>
          <a:lstStyle/>
          <a:p>
            <a:pPr defTabSz="786384">
              <a:spcAft>
                <a:spcPts val="600"/>
              </a:spcAft>
            </a:pPr>
            <a:endParaRPr lang="en-US" sz="1548" kern="1200" dirty="0">
              <a:solidFill>
                <a:schemeClr val="tx1"/>
              </a:solidFill>
              <a:latin typeface="+mn-lt"/>
              <a:ea typeface="+mn-ea"/>
              <a:cs typeface="+mn-cs"/>
            </a:endParaRPr>
          </a:p>
          <a:p>
            <a:pPr defTabSz="786384">
              <a:spcAft>
                <a:spcPts val="600"/>
              </a:spcAft>
            </a:pPr>
            <a:r>
              <a:rPr lang="en-US" sz="2064" b="1" kern="1200" dirty="0">
                <a:solidFill>
                  <a:srgbClr val="405770"/>
                </a:solidFill>
                <a:latin typeface="Arial" panose="020B0604020202020204" pitchFamily="34" charset="0"/>
                <a:ea typeface="+mn-ea"/>
                <a:cs typeface="Arial" panose="020B0604020202020204" pitchFamily="34" charset="0"/>
              </a:rPr>
              <a:t>The value of property ownership depends on the scope of license</a:t>
            </a:r>
            <a:br>
              <a:rPr lang="en-US" sz="2064" b="1" kern="1200" dirty="0">
                <a:solidFill>
                  <a:srgbClr val="405770"/>
                </a:solidFill>
                <a:latin typeface="Arial" panose="020B0604020202020204" pitchFamily="34" charset="0"/>
                <a:ea typeface="+mn-ea"/>
                <a:cs typeface="Arial" panose="020B0604020202020204" pitchFamily="34" charset="0"/>
              </a:rPr>
            </a:br>
            <a:r>
              <a:rPr lang="en-US" sz="2064" b="1" kern="1200" dirty="0">
                <a:solidFill>
                  <a:srgbClr val="405770"/>
                </a:solidFill>
                <a:latin typeface="Arial" panose="020B0604020202020204" pitchFamily="34" charset="0"/>
                <a:ea typeface="+mn-ea"/>
                <a:cs typeface="Arial" panose="020B0604020202020204" pitchFamily="34" charset="0"/>
              </a:rPr>
              <a:t>rights granted to others</a:t>
            </a:r>
          </a:p>
          <a:p>
            <a:pPr defTabSz="786384">
              <a:spcAft>
                <a:spcPts val="600"/>
              </a:spcAft>
            </a:pPr>
            <a:endParaRPr lang="en-US" sz="2064" b="1" kern="1200" dirty="0">
              <a:solidFill>
                <a:srgbClr val="405770"/>
              </a:solidFill>
              <a:latin typeface="Arial" panose="020B0604020202020204" pitchFamily="34" charset="0"/>
              <a:ea typeface="+mn-ea"/>
              <a:cs typeface="Arial" panose="020B0604020202020204" pitchFamily="34" charset="0"/>
            </a:endParaRPr>
          </a:p>
          <a:p>
            <a:pPr defTabSz="786384">
              <a:spcAft>
                <a:spcPts val="600"/>
              </a:spcAft>
            </a:pPr>
            <a:r>
              <a:rPr lang="en-US" sz="2064" b="1" kern="1200" dirty="0">
                <a:solidFill>
                  <a:srgbClr val="405770"/>
                </a:solidFill>
                <a:latin typeface="Arial" panose="020B0604020202020204" pitchFamily="34" charset="0"/>
                <a:ea typeface="+mn-ea"/>
                <a:cs typeface="Arial" panose="020B0604020202020204" pitchFamily="34" charset="0"/>
              </a:rPr>
              <a:t>The scope of the license depends on whether it’s commercial technology and, if not, how was development funded (i.e., what is the </a:t>
            </a:r>
            <a:r>
              <a:rPr lang="en-US" sz="2064" b="1" u="sng" kern="1200" dirty="0">
                <a:solidFill>
                  <a:srgbClr val="405770"/>
                </a:solidFill>
                <a:latin typeface="Arial" panose="020B0604020202020204" pitchFamily="34" charset="0"/>
                <a:ea typeface="+mn-ea"/>
                <a:cs typeface="Arial" panose="020B0604020202020204" pitchFamily="34" charset="0"/>
              </a:rPr>
              <a:t>funding source</a:t>
            </a:r>
            <a:r>
              <a:rPr lang="en-US" sz="2064" b="1" kern="1200" dirty="0">
                <a:solidFill>
                  <a:srgbClr val="405770"/>
                </a:solidFill>
                <a:latin typeface="Arial" panose="020B0604020202020204" pitchFamily="34" charset="0"/>
                <a:ea typeface="+mn-ea"/>
                <a:cs typeface="Arial" panose="020B0604020202020204" pitchFamily="34" charset="0"/>
              </a:rPr>
              <a:t>?)</a:t>
            </a:r>
            <a:br>
              <a:rPr lang="en-US" sz="2064" b="1" kern="1200" dirty="0">
                <a:solidFill>
                  <a:srgbClr val="405770"/>
                </a:solidFill>
                <a:latin typeface="Arial" panose="020B0604020202020204" pitchFamily="34" charset="0"/>
                <a:ea typeface="+mn-ea"/>
                <a:cs typeface="Arial" panose="020B0604020202020204" pitchFamily="34" charset="0"/>
              </a:rPr>
            </a:br>
            <a:br>
              <a:rPr lang="en-US" sz="2064" b="1" kern="1200" dirty="0">
                <a:solidFill>
                  <a:srgbClr val="405770"/>
                </a:solidFill>
                <a:latin typeface="Arial" panose="020B0604020202020204" pitchFamily="34" charset="0"/>
                <a:ea typeface="+mn-ea"/>
                <a:cs typeface="Arial" panose="020B0604020202020204" pitchFamily="34" charset="0"/>
              </a:rPr>
            </a:br>
            <a:r>
              <a:rPr lang="en-US" sz="2064" b="1" kern="1200" dirty="0">
                <a:solidFill>
                  <a:srgbClr val="405770"/>
                </a:solidFill>
                <a:latin typeface="Arial" panose="020B0604020202020204" pitchFamily="34" charset="0"/>
                <a:ea typeface="+mn-ea"/>
                <a:cs typeface="Arial" panose="020B0604020202020204" pitchFamily="34" charset="0"/>
              </a:rPr>
              <a:t>When it comes to IP, we are focused specifically on </a:t>
            </a:r>
            <a:r>
              <a:rPr lang="en-US" sz="2064" b="1" u="sng" kern="1200" dirty="0">
                <a:solidFill>
                  <a:srgbClr val="405770"/>
                </a:solidFill>
                <a:latin typeface="Arial" panose="020B0604020202020204" pitchFamily="34" charset="0"/>
                <a:ea typeface="+mn-ea"/>
                <a:cs typeface="Arial" panose="020B0604020202020204" pitchFamily="34" charset="0"/>
              </a:rPr>
              <a:t>Data Rights and Computer Software</a:t>
            </a:r>
            <a:endParaRPr lang="en-US" sz="2400" b="1" dirty="0">
              <a:solidFill>
                <a:schemeClr val="tx2">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0669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4">
            <a:extLst>
              <a:ext uri="{FF2B5EF4-FFF2-40B4-BE49-F238E27FC236}">
                <a16:creationId xmlns:a16="http://schemas.microsoft.com/office/drawing/2014/main" id="{1E0C0A43-C340-FB42-207D-B99B09674312}"/>
              </a:ext>
            </a:extLst>
          </p:cNvPr>
          <p:cNvGraphicFramePr>
            <a:graphicFrameLocks noGrp="1"/>
          </p:cNvGraphicFramePr>
          <p:nvPr>
            <p:ph idx="1"/>
            <p:extLst>
              <p:ext uri="{D42A27DB-BD31-4B8C-83A1-F6EECF244321}">
                <p14:modId xmlns:p14="http://schemas.microsoft.com/office/powerpoint/2010/main" val="4055366062"/>
              </p:ext>
            </p:extLst>
          </p:nvPr>
        </p:nvGraphicFramePr>
        <p:xfrm>
          <a:off x="1873137" y="1589607"/>
          <a:ext cx="8562109" cy="2529840"/>
        </p:xfrm>
        <a:graphic>
          <a:graphicData uri="http://schemas.openxmlformats.org/drawingml/2006/table">
            <a:tbl>
              <a:tblPr firstRow="1" bandRow="1">
                <a:tableStyleId>{793D81CF-94F2-401A-BA57-92F5A7B2D0C5}</a:tableStyleId>
              </a:tblPr>
              <a:tblGrid>
                <a:gridCol w="1837597">
                  <a:extLst>
                    <a:ext uri="{9D8B030D-6E8A-4147-A177-3AD203B41FA5}">
                      <a16:colId xmlns:a16="http://schemas.microsoft.com/office/drawing/2014/main" val="2688886110"/>
                    </a:ext>
                  </a:extLst>
                </a:gridCol>
                <a:gridCol w="4650778">
                  <a:extLst>
                    <a:ext uri="{9D8B030D-6E8A-4147-A177-3AD203B41FA5}">
                      <a16:colId xmlns:a16="http://schemas.microsoft.com/office/drawing/2014/main" val="2468275265"/>
                    </a:ext>
                  </a:extLst>
                </a:gridCol>
                <a:gridCol w="2073734">
                  <a:extLst>
                    <a:ext uri="{9D8B030D-6E8A-4147-A177-3AD203B41FA5}">
                      <a16:colId xmlns:a16="http://schemas.microsoft.com/office/drawing/2014/main" val="741900695"/>
                    </a:ext>
                  </a:extLst>
                </a:gridCol>
              </a:tblGrid>
              <a:tr h="0">
                <a:tc>
                  <a:txBody>
                    <a:bodyPr/>
                    <a:lstStyle/>
                    <a:p>
                      <a:pPr algn="ctr"/>
                      <a:r>
                        <a:rPr lang="en-US" sz="1400" dirty="0"/>
                        <a:t>Funding Source</a:t>
                      </a:r>
                    </a:p>
                  </a:txBody>
                  <a:tcPr marL="167640" marR="167640" marT="83820" marB="83820" anchor="ctr"/>
                </a:tc>
                <a:tc>
                  <a:txBody>
                    <a:bodyPr/>
                    <a:lstStyle/>
                    <a:p>
                      <a:pPr algn="ctr"/>
                      <a:r>
                        <a:rPr lang="en-US" sz="1400" dirty="0"/>
                        <a:t>Defined</a:t>
                      </a:r>
                    </a:p>
                  </a:txBody>
                  <a:tcPr marL="167640" marR="167640" marT="83820" marB="8382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Data Right</a:t>
                      </a:r>
                    </a:p>
                  </a:txBody>
                  <a:tcPr marL="167640" marR="167640" marT="83820" marB="83820" anchor="ctr"/>
                </a:tc>
                <a:extLst>
                  <a:ext uri="{0D108BD9-81ED-4DB2-BD59-A6C34878D82A}">
                    <a16:rowId xmlns:a16="http://schemas.microsoft.com/office/drawing/2014/main" val="3135821304"/>
                  </a:ext>
                </a:extLst>
              </a:tr>
              <a:tr h="300057">
                <a:tc>
                  <a:txBody>
                    <a:bodyPr/>
                    <a:lstStyle/>
                    <a:p>
                      <a:pPr algn="ctr"/>
                      <a:r>
                        <a:rPr lang="en-US" sz="1400" dirty="0"/>
                        <a:t>Government</a:t>
                      </a:r>
                    </a:p>
                  </a:txBody>
                  <a:tcPr marL="167640" marR="167640" marT="83820" marB="83820" anchor="ctr"/>
                </a:tc>
                <a:tc>
                  <a:txBody>
                    <a:bodyPr/>
                    <a:lstStyle/>
                    <a:p>
                      <a:pPr algn="ctr"/>
                      <a:r>
                        <a:rPr lang="en-US" sz="1200" dirty="0"/>
                        <a:t>Development is a result of </a:t>
                      </a:r>
                      <a:r>
                        <a:rPr lang="en-US" sz="1200" b="1" u="sng" dirty="0"/>
                        <a:t>direct</a:t>
                      </a:r>
                      <a:r>
                        <a:rPr lang="en-US" sz="1200" dirty="0"/>
                        <a:t> contract charges for any aspect of the development effort </a:t>
                      </a:r>
                    </a:p>
                  </a:txBody>
                  <a:tcPr marL="167640" marR="167640" marT="83820" marB="83820" anchor="ctr"/>
                </a:tc>
                <a:tc>
                  <a:txBody>
                    <a:bodyPr/>
                    <a:lstStyle/>
                    <a:p>
                      <a:pPr algn="ctr"/>
                      <a:r>
                        <a:rPr lang="en-US" sz="1400" b="1" dirty="0">
                          <a:solidFill>
                            <a:srgbClr val="FF0000"/>
                          </a:solidFill>
                        </a:rPr>
                        <a:t>Unlimited Rights</a:t>
                      </a:r>
                    </a:p>
                  </a:txBody>
                  <a:tcPr marL="167640" marR="167640" marT="83820" marB="83820" anchor="ctr"/>
                </a:tc>
                <a:extLst>
                  <a:ext uri="{0D108BD9-81ED-4DB2-BD59-A6C34878D82A}">
                    <a16:rowId xmlns:a16="http://schemas.microsoft.com/office/drawing/2014/main" val="1316038131"/>
                  </a:ext>
                </a:extLst>
              </a:tr>
              <a:tr h="214409">
                <a:tc>
                  <a:txBody>
                    <a:bodyPr/>
                    <a:lstStyle/>
                    <a:p>
                      <a:pPr algn="ctr"/>
                      <a:r>
                        <a:rPr lang="en-US" sz="1400" dirty="0"/>
                        <a:t>Mixed</a:t>
                      </a:r>
                    </a:p>
                  </a:txBody>
                  <a:tcPr marL="167640" marR="167640" marT="83820" marB="83820" anchor="ctr"/>
                </a:tc>
                <a:tc>
                  <a:txBody>
                    <a:bodyPr/>
                    <a:lstStyle/>
                    <a:p>
                      <a:pPr algn="ctr"/>
                      <a:r>
                        <a:rPr lang="en-US" sz="1200" dirty="0"/>
                        <a:t>Development was accomplished partially with costs charged to indirect cost pools and/or costs not allocated to a government contract, and partially with costs charged directly to a government contract.</a:t>
                      </a:r>
                    </a:p>
                  </a:txBody>
                  <a:tcPr marL="167640" marR="167640" marT="83820" marB="83820" anchor="ctr"/>
                </a:tc>
                <a:tc>
                  <a:txBody>
                    <a:bodyPr/>
                    <a:lstStyle/>
                    <a:p>
                      <a:pPr algn="ctr"/>
                      <a:r>
                        <a:rPr lang="en-US" sz="1400" b="1" dirty="0">
                          <a:solidFill>
                            <a:srgbClr val="FF0000"/>
                          </a:solidFill>
                        </a:rPr>
                        <a:t>Government Purpose Rights</a:t>
                      </a:r>
                    </a:p>
                  </a:txBody>
                  <a:tcPr marL="167640" marR="167640" marT="83820" marB="83820" anchor="ctr"/>
                </a:tc>
                <a:extLst>
                  <a:ext uri="{0D108BD9-81ED-4DB2-BD59-A6C34878D82A}">
                    <a16:rowId xmlns:a16="http://schemas.microsoft.com/office/drawing/2014/main" val="1234757344"/>
                  </a:ext>
                </a:extLst>
              </a:tr>
              <a:tr h="467991">
                <a:tc>
                  <a:txBody>
                    <a:bodyPr/>
                    <a:lstStyle/>
                    <a:p>
                      <a:pPr algn="ctr"/>
                      <a:r>
                        <a:rPr lang="en-US" sz="1400" dirty="0"/>
                        <a:t>Private</a:t>
                      </a:r>
                    </a:p>
                  </a:txBody>
                  <a:tcPr marL="167640" marR="167640" marT="83820" marB="83820" anchor="ctr"/>
                </a:tc>
                <a:tc>
                  <a:txBody>
                    <a:bodyPr/>
                    <a:lstStyle/>
                    <a:p>
                      <a:pPr algn="ctr"/>
                      <a:r>
                        <a:rPr lang="en-US" sz="1200" dirty="0"/>
                        <a:t>Development must be accomplished entirely with costs charged to </a:t>
                      </a:r>
                      <a:r>
                        <a:rPr lang="en-US" sz="1200" b="1" u="sng" dirty="0"/>
                        <a:t>indirect</a:t>
                      </a:r>
                      <a:r>
                        <a:rPr lang="en-US" sz="1200" dirty="0"/>
                        <a:t> cost pools, costs not allocated to a government contract, or any combination thereof</a:t>
                      </a:r>
                    </a:p>
                  </a:txBody>
                  <a:tcPr marL="167640" marR="167640" marT="83820" marB="83820" anchor="ctr"/>
                </a:tc>
                <a:tc>
                  <a:txBody>
                    <a:bodyPr/>
                    <a:lstStyle/>
                    <a:p>
                      <a:pPr algn="ctr"/>
                      <a:r>
                        <a:rPr lang="en-US" sz="1400" b="1" dirty="0">
                          <a:solidFill>
                            <a:srgbClr val="FF0000"/>
                          </a:solidFill>
                        </a:rPr>
                        <a:t>Limited / Restricted Rights</a:t>
                      </a:r>
                    </a:p>
                  </a:txBody>
                  <a:tcPr marL="167640" marR="167640" marT="83820" marB="83820" anchor="ctr"/>
                </a:tc>
                <a:extLst>
                  <a:ext uri="{0D108BD9-81ED-4DB2-BD59-A6C34878D82A}">
                    <a16:rowId xmlns:a16="http://schemas.microsoft.com/office/drawing/2014/main" val="2366794597"/>
                  </a:ext>
                </a:extLst>
              </a:tr>
            </a:tbl>
          </a:graphicData>
        </a:graphic>
      </p:graphicFrame>
      <p:sp>
        <p:nvSpPr>
          <p:cNvPr id="6" name="Title 5">
            <a:extLst>
              <a:ext uri="{FF2B5EF4-FFF2-40B4-BE49-F238E27FC236}">
                <a16:creationId xmlns:a16="http://schemas.microsoft.com/office/drawing/2014/main" id="{F187433C-47C6-4D41-905F-1C3472E6D0F7}"/>
              </a:ext>
            </a:extLst>
          </p:cNvPr>
          <p:cNvSpPr>
            <a:spLocks noGrp="1"/>
          </p:cNvSpPr>
          <p:nvPr>
            <p:ph type="title"/>
          </p:nvPr>
        </p:nvSpPr>
        <p:spPr>
          <a:xfrm>
            <a:off x="2039390" y="408507"/>
            <a:ext cx="8229600" cy="1181100"/>
          </a:xfrm>
        </p:spPr>
        <p:txBody>
          <a:bodyPr wrap="square" anchor="t">
            <a:normAutofit fontScale="90000"/>
          </a:bodyPr>
          <a:lstStyle/>
          <a:p>
            <a:pPr algn="ctr"/>
            <a:r>
              <a:rPr lang="en-US" b="1" dirty="0">
                <a:solidFill>
                  <a:srgbClr val="000000"/>
                </a:solidFill>
              </a:rPr>
              <a:t>Best Practices to Protect Data Rights Claims</a:t>
            </a:r>
            <a:br>
              <a:rPr lang="en-US" dirty="0">
                <a:solidFill>
                  <a:srgbClr val="000000"/>
                </a:solidFill>
              </a:rPr>
            </a:br>
            <a:endParaRPr lang="en-US" dirty="0">
              <a:solidFill>
                <a:srgbClr val="000000"/>
              </a:solidFill>
            </a:endParaRPr>
          </a:p>
        </p:txBody>
      </p:sp>
      <p:graphicFrame>
        <p:nvGraphicFramePr>
          <p:cNvPr id="9" name="Diagram 8">
            <a:extLst>
              <a:ext uri="{FF2B5EF4-FFF2-40B4-BE49-F238E27FC236}">
                <a16:creationId xmlns:a16="http://schemas.microsoft.com/office/drawing/2014/main" id="{8EDC623D-4A27-0108-679A-B902D18FBF78}"/>
              </a:ext>
            </a:extLst>
          </p:cNvPr>
          <p:cNvGraphicFramePr/>
          <p:nvPr/>
        </p:nvGraphicFramePr>
        <p:xfrm>
          <a:off x="2213526" y="814330"/>
          <a:ext cx="7881328" cy="646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a:extLst>
              <a:ext uri="{FF2B5EF4-FFF2-40B4-BE49-F238E27FC236}">
                <a16:creationId xmlns:a16="http://schemas.microsoft.com/office/drawing/2014/main" id="{50E64DC1-5AB6-7006-1532-4F556BE4DD5F}"/>
              </a:ext>
            </a:extLst>
          </p:cNvPr>
          <p:cNvGraphicFramePr/>
          <p:nvPr/>
        </p:nvGraphicFramePr>
        <p:xfrm>
          <a:off x="2213526" y="4297417"/>
          <a:ext cx="7881328" cy="34781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Table 4">
            <a:extLst>
              <a:ext uri="{FF2B5EF4-FFF2-40B4-BE49-F238E27FC236}">
                <a16:creationId xmlns:a16="http://schemas.microsoft.com/office/drawing/2014/main" id="{3C2FC14D-C6B3-5C6B-6BAA-767310EC0AF6}"/>
              </a:ext>
            </a:extLst>
          </p:cNvPr>
          <p:cNvGraphicFramePr>
            <a:graphicFrameLocks/>
          </p:cNvGraphicFramePr>
          <p:nvPr>
            <p:extLst>
              <p:ext uri="{D42A27DB-BD31-4B8C-83A1-F6EECF244321}">
                <p14:modId xmlns:p14="http://schemas.microsoft.com/office/powerpoint/2010/main" val="448610985"/>
              </p:ext>
            </p:extLst>
          </p:nvPr>
        </p:nvGraphicFramePr>
        <p:xfrm>
          <a:off x="1873137" y="4774178"/>
          <a:ext cx="8562109" cy="1508760"/>
        </p:xfrm>
        <a:graphic>
          <a:graphicData uri="http://schemas.openxmlformats.org/drawingml/2006/table">
            <a:tbl>
              <a:tblPr firstRow="1" bandRow="1">
                <a:tableStyleId>{793D81CF-94F2-401A-BA57-92F5A7B2D0C5}</a:tableStyleId>
              </a:tblPr>
              <a:tblGrid>
                <a:gridCol w="1828581">
                  <a:extLst>
                    <a:ext uri="{9D8B030D-6E8A-4147-A177-3AD203B41FA5}">
                      <a16:colId xmlns:a16="http://schemas.microsoft.com/office/drawing/2014/main" val="2688886110"/>
                    </a:ext>
                  </a:extLst>
                </a:gridCol>
                <a:gridCol w="4719472">
                  <a:extLst>
                    <a:ext uri="{9D8B030D-6E8A-4147-A177-3AD203B41FA5}">
                      <a16:colId xmlns:a16="http://schemas.microsoft.com/office/drawing/2014/main" val="2468275265"/>
                    </a:ext>
                  </a:extLst>
                </a:gridCol>
                <a:gridCol w="2014056">
                  <a:extLst>
                    <a:ext uri="{9D8B030D-6E8A-4147-A177-3AD203B41FA5}">
                      <a16:colId xmlns:a16="http://schemas.microsoft.com/office/drawing/2014/main" val="374886840"/>
                    </a:ext>
                  </a:extLst>
                </a:gridCol>
              </a:tblGrid>
              <a:tr h="322042">
                <a:tc>
                  <a:txBody>
                    <a:bodyPr/>
                    <a:lstStyle/>
                    <a:p>
                      <a:pPr algn="ctr"/>
                      <a:r>
                        <a:rPr lang="en-US" sz="1400" dirty="0"/>
                        <a:t>Exception</a:t>
                      </a:r>
                    </a:p>
                  </a:txBody>
                  <a:tcPr marL="167640" marR="167640" marT="83820" marB="83820" anchor="ctr"/>
                </a:tc>
                <a:tc>
                  <a:txBody>
                    <a:bodyPr/>
                    <a:lstStyle/>
                    <a:p>
                      <a:pPr algn="ctr"/>
                      <a:r>
                        <a:rPr lang="en-US" sz="1400" dirty="0"/>
                        <a:t>Requirements</a:t>
                      </a:r>
                    </a:p>
                  </a:txBody>
                  <a:tcPr marL="167640" marR="167640" marT="83820" marB="83820" anchor="ctr"/>
                </a:tc>
                <a:tc>
                  <a:txBody>
                    <a:bodyPr/>
                    <a:lstStyle/>
                    <a:p>
                      <a:pPr algn="ctr"/>
                      <a:r>
                        <a:rPr lang="en-US" sz="1400" dirty="0"/>
                        <a:t>Data Right</a:t>
                      </a:r>
                    </a:p>
                  </a:txBody>
                  <a:tcPr marL="167640" marR="167640" marT="83820" marB="83820" anchor="ctr"/>
                </a:tc>
                <a:extLst>
                  <a:ext uri="{0D108BD9-81ED-4DB2-BD59-A6C34878D82A}">
                    <a16:rowId xmlns:a16="http://schemas.microsoft.com/office/drawing/2014/main" val="3135821304"/>
                  </a:ext>
                </a:extLst>
              </a:tr>
              <a:tr h="322042">
                <a:tc>
                  <a:txBody>
                    <a:bodyPr/>
                    <a:lstStyle/>
                    <a:p>
                      <a:pPr algn="ctr"/>
                      <a:r>
                        <a:rPr lang="en-US" sz="1400" dirty="0"/>
                        <a:t>Commercial Software</a:t>
                      </a:r>
                    </a:p>
                  </a:txBody>
                  <a:tcPr marL="167640" marR="167640" marT="83820" marB="83820" anchor="ctr"/>
                </a:tc>
                <a:tc>
                  <a:txBody>
                    <a:bodyPr/>
                    <a:lstStyle/>
                    <a:p>
                      <a:pPr algn="ctr"/>
                      <a:r>
                        <a:rPr lang="en-US" sz="1200" dirty="0"/>
                        <a:t>Software that meets commercial item determination requirements and was developed at private expense</a:t>
                      </a:r>
                    </a:p>
                  </a:txBody>
                  <a:tcPr marL="167640" marR="167640" marT="83820" marB="83820" anchor="ctr"/>
                </a:tc>
                <a:tc>
                  <a:txBody>
                    <a:bodyPr/>
                    <a:lstStyle/>
                    <a:p>
                      <a:pPr algn="ctr"/>
                      <a:r>
                        <a:rPr lang="en-US" sz="1200" b="1" dirty="0">
                          <a:solidFill>
                            <a:srgbClr val="FF0000"/>
                          </a:solidFill>
                        </a:rPr>
                        <a:t>Commercial License Rights</a:t>
                      </a:r>
                    </a:p>
                  </a:txBody>
                  <a:tcPr marL="167640" marR="167640" marT="83820" marB="83820" anchor="ctr"/>
                </a:tc>
                <a:extLst>
                  <a:ext uri="{0D108BD9-81ED-4DB2-BD59-A6C34878D82A}">
                    <a16:rowId xmlns:a16="http://schemas.microsoft.com/office/drawing/2014/main" val="1316038131"/>
                  </a:ext>
                </a:extLst>
              </a:tr>
              <a:tr h="361637">
                <a:tc>
                  <a:txBody>
                    <a:bodyPr/>
                    <a:lstStyle/>
                    <a:p>
                      <a:pPr algn="ctr"/>
                      <a:r>
                        <a:rPr lang="en-US" sz="1400" dirty="0"/>
                        <a:t>SBIR Data</a:t>
                      </a:r>
                    </a:p>
                  </a:txBody>
                  <a:tcPr marL="167640" marR="167640" marT="83820" marB="83820" anchor="ctr"/>
                </a:tc>
                <a:tc>
                  <a:txBody>
                    <a:bodyPr/>
                    <a:lstStyle/>
                    <a:p>
                      <a:pPr algn="ctr"/>
                      <a:r>
                        <a:rPr lang="en-US" sz="1200" dirty="0"/>
                        <a:t>All IP generated under an SBIR award regardless of funding source</a:t>
                      </a:r>
                    </a:p>
                  </a:txBody>
                  <a:tcPr marL="167640" marR="167640" marT="83820" marB="83820" anchor="ctr"/>
                </a:tc>
                <a:tc>
                  <a:txBody>
                    <a:bodyPr/>
                    <a:lstStyle/>
                    <a:p>
                      <a:pPr algn="ctr"/>
                      <a:r>
                        <a:rPr lang="en-US" sz="1200" b="1" dirty="0">
                          <a:solidFill>
                            <a:srgbClr val="FF0000"/>
                          </a:solidFill>
                        </a:rPr>
                        <a:t>Limited / Restricted  (performance + 5 years)</a:t>
                      </a:r>
                    </a:p>
                  </a:txBody>
                  <a:tcPr marL="167640" marR="167640" marT="83820" marB="83820" anchor="ctr"/>
                </a:tc>
                <a:extLst>
                  <a:ext uri="{0D108BD9-81ED-4DB2-BD59-A6C34878D82A}">
                    <a16:rowId xmlns:a16="http://schemas.microsoft.com/office/drawing/2014/main" val="1234757344"/>
                  </a:ext>
                </a:extLst>
              </a:tr>
            </a:tbl>
          </a:graphicData>
        </a:graphic>
      </p:graphicFrame>
    </p:spTree>
    <p:extLst>
      <p:ext uri="{BB962C8B-B14F-4D97-AF65-F5344CB8AC3E}">
        <p14:creationId xmlns:p14="http://schemas.microsoft.com/office/powerpoint/2010/main" val="3721258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EE3D638F-8C5C-B1C1-0C14-F6D136E73E81}"/>
              </a:ext>
            </a:extLst>
          </p:cNvPr>
          <p:cNvGrpSpPr/>
          <p:nvPr/>
        </p:nvGrpSpPr>
        <p:grpSpPr>
          <a:xfrm>
            <a:off x="1455070" y="2058789"/>
            <a:ext cx="3928219" cy="3997832"/>
            <a:chOff x="6928986" y="1297172"/>
            <a:chExt cx="4805814" cy="4890977"/>
          </a:xfrm>
        </p:grpSpPr>
        <p:sp>
          <p:nvSpPr>
            <p:cNvPr id="10" name="!!TextBox 9">
              <a:extLst>
                <a:ext uri="{FF2B5EF4-FFF2-40B4-BE49-F238E27FC236}">
                  <a16:creationId xmlns:a16="http://schemas.microsoft.com/office/drawing/2014/main" id="{A6FCE881-6D94-47D6-806C-F6BF070B3BE4}"/>
                </a:ext>
              </a:extLst>
            </p:cNvPr>
            <p:cNvSpPr txBox="1"/>
            <p:nvPr/>
          </p:nvSpPr>
          <p:spPr>
            <a:xfrm>
              <a:off x="7972386" y="1331267"/>
              <a:ext cx="2719014" cy="461665"/>
            </a:xfrm>
            <a:prstGeom prst="rect">
              <a:avLst/>
            </a:prstGeom>
            <a:noFill/>
          </p:spPr>
          <p:txBody>
            <a:bodyPr wrap="none" rtlCol="0">
              <a:spAutoFit/>
            </a:bodyPr>
            <a:lstStyle/>
            <a:p>
              <a:pPr defTabSz="740664">
                <a:spcAft>
                  <a:spcPts val="600"/>
                </a:spcAft>
              </a:pPr>
              <a:r>
                <a:rPr lang="en-US" sz="1944" kern="1200">
                  <a:solidFill>
                    <a:schemeClr val="bg1"/>
                  </a:solidFill>
                  <a:latin typeface="Arial" panose="020B0604020202020204" pitchFamily="34" charset="0"/>
                  <a:ea typeface="+mn-ea"/>
                  <a:cs typeface="Arial" panose="020B0604020202020204" pitchFamily="34" charset="0"/>
                </a:rPr>
                <a:t>-- </a:t>
              </a:r>
              <a:r>
                <a:rPr lang="en-US" sz="1944" kern="1200">
                  <a:solidFill>
                    <a:srgbClr val="FF0000"/>
                  </a:solidFill>
                  <a:latin typeface="Arial" panose="020B0604020202020204" pitchFamily="34" charset="0"/>
                  <a:ea typeface="+mn-ea"/>
                  <a:cs typeface="Arial" panose="020B0604020202020204" pitchFamily="34" charset="0"/>
                </a:rPr>
                <a:t>Unlimited Rights</a:t>
              </a:r>
              <a:endParaRPr lang="en-US" sz="2400">
                <a:solidFill>
                  <a:srgbClr val="FF0000"/>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14826D9-1C1F-4B49-8590-C3276E4AC3ED}"/>
                </a:ext>
              </a:extLst>
            </p:cNvPr>
            <p:cNvSpPr/>
            <p:nvPr/>
          </p:nvSpPr>
          <p:spPr>
            <a:xfrm>
              <a:off x="6928986" y="1297172"/>
              <a:ext cx="4805814" cy="4890977"/>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6EB8E28-A616-4B5C-9E66-7D2131224DB3}"/>
                </a:ext>
              </a:extLst>
            </p:cNvPr>
            <p:cNvSpPr txBox="1"/>
            <p:nvPr/>
          </p:nvSpPr>
          <p:spPr>
            <a:xfrm>
              <a:off x="6942142" y="2036573"/>
              <a:ext cx="4746055" cy="4016484"/>
            </a:xfrm>
            <a:prstGeom prst="rect">
              <a:avLst/>
            </a:prstGeom>
            <a:noFill/>
          </p:spPr>
          <p:txBody>
            <a:bodyPr wrap="square">
              <a:spAutoFit/>
            </a:bodyPr>
            <a:lstStyle/>
            <a:p>
              <a:pPr marL="231458" indent="-231458" defTabSz="740664">
                <a:spcAft>
                  <a:spcPts val="486"/>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Broadest government rights package </a:t>
              </a:r>
            </a:p>
            <a:p>
              <a:pPr marL="601790" lvl="1" indent="-231458" defTabSz="740664">
                <a:spcAft>
                  <a:spcPts val="486"/>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Use for </a:t>
              </a:r>
              <a:r>
                <a:rPr lang="en-US" sz="1620" u="sng" kern="1200" dirty="0">
                  <a:solidFill>
                    <a:schemeClr val="tx1"/>
                  </a:solidFill>
                  <a:latin typeface="Arial" panose="020B0604020202020204" pitchFamily="34" charset="0"/>
                  <a:ea typeface="+mn-ea"/>
                  <a:cs typeface="Arial" panose="020B0604020202020204" pitchFamily="34" charset="0"/>
                </a:rPr>
                <a:t>any purpose</a:t>
              </a:r>
              <a:endParaRPr lang="en-US" sz="1620" kern="1200" dirty="0">
                <a:solidFill>
                  <a:schemeClr val="tx1"/>
                </a:solidFill>
                <a:latin typeface="Arial" panose="020B0604020202020204" pitchFamily="34" charset="0"/>
                <a:ea typeface="+mn-ea"/>
                <a:cs typeface="Arial" panose="020B0604020202020204" pitchFamily="34" charset="0"/>
              </a:endParaRPr>
            </a:p>
            <a:p>
              <a:pPr marL="601790" lvl="1" indent="-231458" defTabSz="740664">
                <a:spcAft>
                  <a:spcPts val="1458"/>
                </a:spcAft>
                <a:buFont typeface="Arial" panose="020B0604020202020204" pitchFamily="34" charset="0"/>
                <a:buChar char="•"/>
                <a:defRPr/>
              </a:pPr>
              <a:r>
                <a:rPr lang="en-US" sz="1620" kern="1200" dirty="0">
                  <a:solidFill>
                    <a:srgbClr val="FF0000"/>
                  </a:solidFill>
                  <a:latin typeface="Arial" panose="020B0604020202020204" pitchFamily="34" charset="0"/>
                  <a:ea typeface="+mn-ea"/>
                  <a:cs typeface="Arial" panose="020B0604020202020204" pitchFamily="34" charset="0"/>
                </a:rPr>
                <a:t>Permits distribution to competitors </a:t>
              </a:r>
            </a:p>
            <a:p>
              <a:pPr marL="231458" indent="-231458" defTabSz="740664">
                <a:spcAft>
                  <a:spcPts val="1458"/>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a:t>
              </a:r>
              <a:r>
                <a:rPr lang="en-US" sz="1620" u="sng" kern="1200" dirty="0">
                  <a:solidFill>
                    <a:schemeClr val="tx1"/>
                  </a:solidFill>
                  <a:latin typeface="Arial" panose="020B0604020202020204" pitchFamily="34" charset="0"/>
                  <a:ea typeface="+mn-ea"/>
                  <a:cs typeface="Arial" panose="020B0604020202020204" pitchFamily="34" charset="0"/>
                </a:rPr>
                <a:t>developed</a:t>
              </a:r>
              <a:r>
                <a:rPr lang="en-US" sz="1620" kern="1200" dirty="0">
                  <a:solidFill>
                    <a:schemeClr val="tx1"/>
                  </a:solidFill>
                  <a:latin typeface="Arial" panose="020B0604020202020204" pitchFamily="34" charset="0"/>
                  <a:ea typeface="+mn-ea"/>
                  <a:cs typeface="Arial" panose="020B0604020202020204" pitchFamily="34" charset="0"/>
                </a:rPr>
                <a:t> exclusively at government expense [from direct accounts]” </a:t>
              </a:r>
            </a:p>
            <a:p>
              <a:pPr marL="231458" indent="-231458" defTabSz="740664">
                <a:spcAft>
                  <a:spcPts val="486"/>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Default category for:</a:t>
              </a:r>
            </a:p>
            <a:p>
              <a:pPr marL="601790" lvl="1" indent="-231458" defTabSz="740664">
                <a:spcAft>
                  <a:spcPts val="486"/>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Failure to mark/assert</a:t>
              </a:r>
            </a:p>
            <a:p>
              <a:pPr marL="601790" lvl="1" indent="-231458" defTabSz="740664">
                <a:spcAft>
                  <a:spcPts val="486"/>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Expired GPR/SBIR</a:t>
              </a:r>
            </a:p>
            <a:p>
              <a:pPr marL="601790" lvl="1" indent="-231458" defTabSz="740664">
                <a:spcAft>
                  <a:spcPts val="486"/>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FFF, etc.</a:t>
              </a:r>
              <a:endParaRPr lang="en-US"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8D9790B6-6E79-D385-F5D8-3CFBB1A88C49}"/>
              </a:ext>
            </a:extLst>
          </p:cNvPr>
          <p:cNvGrpSpPr/>
          <p:nvPr/>
        </p:nvGrpSpPr>
        <p:grpSpPr>
          <a:xfrm>
            <a:off x="7293544" y="2058980"/>
            <a:ext cx="3928029" cy="3997641"/>
            <a:chOff x="6928986" y="1297171"/>
            <a:chExt cx="4805814" cy="4890977"/>
          </a:xfrm>
        </p:grpSpPr>
        <p:sp>
          <p:nvSpPr>
            <p:cNvPr id="9" name="!!TextBox 10">
              <a:extLst>
                <a:ext uri="{FF2B5EF4-FFF2-40B4-BE49-F238E27FC236}">
                  <a16:creationId xmlns:a16="http://schemas.microsoft.com/office/drawing/2014/main" id="{8FE2A8E9-CF9A-92DB-9917-2FFE2C8D9E5B}"/>
                </a:ext>
              </a:extLst>
            </p:cNvPr>
            <p:cNvSpPr txBox="1"/>
            <p:nvPr/>
          </p:nvSpPr>
          <p:spPr>
            <a:xfrm>
              <a:off x="6928986" y="1331267"/>
              <a:ext cx="4360489" cy="461665"/>
            </a:xfrm>
            <a:prstGeom prst="rect">
              <a:avLst/>
            </a:prstGeom>
            <a:noFill/>
          </p:spPr>
          <p:txBody>
            <a:bodyPr wrap="none" rtlCol="0">
              <a:spAutoFit/>
            </a:bodyPr>
            <a:lstStyle/>
            <a:p>
              <a:pPr defTabSz="740664">
                <a:spcAft>
                  <a:spcPts val="600"/>
                </a:spcAft>
              </a:pPr>
              <a:r>
                <a:rPr lang="en-US" sz="1944" kern="1200">
                  <a:solidFill>
                    <a:schemeClr val="bg1"/>
                  </a:solidFill>
                  <a:latin typeface="Arial" panose="020B0604020202020204" pitchFamily="34" charset="0"/>
                  <a:ea typeface="+mn-ea"/>
                  <a:cs typeface="Arial" panose="020B0604020202020204" pitchFamily="34" charset="0"/>
                </a:rPr>
                <a:t>-- </a:t>
              </a:r>
              <a:r>
                <a:rPr lang="en-US" sz="1944" kern="1200">
                  <a:solidFill>
                    <a:srgbClr val="FF0000"/>
                  </a:solidFill>
                  <a:latin typeface="Arial" panose="020B0604020202020204" pitchFamily="34" charset="0"/>
                  <a:ea typeface="+mn-ea"/>
                  <a:cs typeface="Arial" panose="020B0604020202020204" pitchFamily="34" charset="0"/>
                </a:rPr>
                <a:t>Government Purpose Rights</a:t>
              </a:r>
              <a:endParaRPr lang="en-US" sz="2400">
                <a:solidFill>
                  <a:srgbClr val="FF0000"/>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B58BB568-2C36-7132-51C4-E2228BB9B8A5}"/>
                </a:ext>
              </a:extLst>
            </p:cNvPr>
            <p:cNvSpPr/>
            <p:nvPr/>
          </p:nvSpPr>
          <p:spPr>
            <a:xfrm>
              <a:off x="6928986" y="1297171"/>
              <a:ext cx="4805814" cy="4890977"/>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EAC30F0-FF82-071A-9BE7-CD9EB6038AD1}"/>
                </a:ext>
              </a:extLst>
            </p:cNvPr>
            <p:cNvSpPr txBox="1"/>
            <p:nvPr/>
          </p:nvSpPr>
          <p:spPr>
            <a:xfrm>
              <a:off x="7060764" y="1899407"/>
              <a:ext cx="4635896" cy="4016484"/>
            </a:xfrm>
            <a:prstGeom prst="rect">
              <a:avLst/>
            </a:prstGeom>
            <a:noFill/>
          </p:spPr>
          <p:txBody>
            <a:bodyPr wrap="square">
              <a:spAutoFit/>
            </a:bodyPr>
            <a:lstStyle/>
            <a:p>
              <a:pPr marL="231458" indent="-231458" defTabSz="740664">
                <a:spcAft>
                  <a:spcPts val="1458"/>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Unique to DFARS</a:t>
              </a:r>
            </a:p>
            <a:p>
              <a:pPr marL="231458" indent="-231458" defTabSz="740664">
                <a:spcAft>
                  <a:spcPts val="1458"/>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Only “government purpose”</a:t>
              </a:r>
            </a:p>
            <a:p>
              <a:pPr marL="601790" lvl="1"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Preserves commercial market</a:t>
              </a:r>
            </a:p>
            <a:p>
              <a:pPr marL="601790" lvl="1" indent="-231458" defTabSz="740664">
                <a:spcAft>
                  <a:spcPts val="972"/>
                </a:spcAft>
                <a:buFont typeface="Arial" panose="020B0604020202020204" pitchFamily="34" charset="0"/>
                <a:buChar char="•"/>
                <a:defRPr/>
              </a:pPr>
              <a:r>
                <a:rPr lang="en-US" sz="1620" kern="1200" dirty="0">
                  <a:solidFill>
                    <a:srgbClr val="FF0000"/>
                  </a:solidFill>
                  <a:latin typeface="Arial" panose="020B0604020202020204" pitchFamily="34" charset="0"/>
                  <a:ea typeface="+mn-ea"/>
                  <a:cs typeface="Arial" panose="020B0604020202020204" pitchFamily="34" charset="0"/>
                </a:rPr>
                <a:t>Permits distribution to competitors </a:t>
              </a:r>
            </a:p>
            <a:p>
              <a:pPr marL="231458"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“developed with mixed funding”</a:t>
              </a:r>
            </a:p>
            <a:p>
              <a:pPr marL="601790" lvl="1" indent="-231458" defTabSz="740664">
                <a:spcAft>
                  <a:spcPts val="1458"/>
                </a:spcAft>
                <a:buFont typeface="Arial" panose="020B0604020202020204" pitchFamily="34" charset="0"/>
                <a:buChar char="•"/>
                <a:defRPr/>
              </a:pPr>
              <a:r>
                <a:rPr lang="en-US" sz="1620" i="1" kern="1200" dirty="0">
                  <a:solidFill>
                    <a:schemeClr val="tx1"/>
                  </a:solidFill>
                  <a:latin typeface="Arial" panose="020B0604020202020204" pitchFamily="34" charset="0"/>
                  <a:ea typeface="+mn-ea"/>
                  <a:cs typeface="Arial" panose="020B0604020202020204" pitchFamily="34" charset="0"/>
                </a:rPr>
                <a:t>i.e.</a:t>
              </a:r>
              <a:r>
                <a:rPr lang="en-US" sz="1620" kern="1200" dirty="0">
                  <a:solidFill>
                    <a:schemeClr val="tx1"/>
                  </a:solidFill>
                  <a:latin typeface="Arial" panose="020B0604020202020204" pitchFamily="34" charset="0"/>
                  <a:ea typeface="+mn-ea"/>
                  <a:cs typeface="Arial" panose="020B0604020202020204" pitchFamily="34" charset="0"/>
                </a:rPr>
                <a:t>, </a:t>
              </a:r>
              <a:r>
                <a:rPr lang="en-US" sz="1620" u="sng" kern="1200" dirty="0">
                  <a:solidFill>
                    <a:schemeClr val="tx1"/>
                  </a:solidFill>
                  <a:latin typeface="Arial" panose="020B0604020202020204" pitchFamily="34" charset="0"/>
                  <a:ea typeface="+mn-ea"/>
                  <a:cs typeface="Arial" panose="020B0604020202020204" pitchFamily="34" charset="0"/>
                </a:rPr>
                <a:t>any</a:t>
              </a:r>
              <a:r>
                <a:rPr lang="en-US" sz="1620" kern="1200" dirty="0">
                  <a:solidFill>
                    <a:schemeClr val="tx1"/>
                  </a:solidFill>
                  <a:latin typeface="Arial" panose="020B0604020202020204" pitchFamily="34" charset="0"/>
                  <a:ea typeface="+mn-ea"/>
                  <a:cs typeface="Arial" panose="020B0604020202020204" pitchFamily="34" charset="0"/>
                </a:rPr>
                <a:t> direct government funding  </a:t>
              </a:r>
            </a:p>
            <a:p>
              <a:pPr marL="231458"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Defaults to unlimited after 5 years </a:t>
              </a:r>
              <a:endParaRPr lang="en-US" dirty="0">
                <a:latin typeface="Arial" panose="020B0604020202020204" pitchFamily="34" charset="0"/>
                <a:cs typeface="Arial" panose="020B0604020202020204" pitchFamily="34" charset="0"/>
              </a:endParaRPr>
            </a:p>
          </p:txBody>
        </p:sp>
      </p:grpSp>
      <p:sp>
        <p:nvSpPr>
          <p:cNvPr id="20" name="Title 1">
            <a:extLst>
              <a:ext uri="{FF2B5EF4-FFF2-40B4-BE49-F238E27FC236}">
                <a16:creationId xmlns:a16="http://schemas.microsoft.com/office/drawing/2014/main" id="{20563BC3-B35F-F211-F45B-E442EDDB144E}"/>
              </a:ext>
            </a:extLst>
          </p:cNvPr>
          <p:cNvSpPr>
            <a:spLocks noGrp="1"/>
          </p:cNvSpPr>
          <p:nvPr>
            <p:ph type="title"/>
          </p:nvPr>
        </p:nvSpPr>
        <p:spPr>
          <a:xfrm>
            <a:off x="431309" y="216723"/>
            <a:ext cx="11091672" cy="1143000"/>
          </a:xfrm>
        </p:spPr>
        <p:txBody>
          <a:bodyPr vert="horz" lIns="91440" tIns="45720" rIns="91440" bIns="45720" rtlCol="0" anchor="ctr">
            <a:noAutofit/>
          </a:bodyPr>
          <a:lstStyle/>
          <a:p>
            <a:r>
              <a:rPr lang="en-US" sz="4000" b="1" dirty="0">
                <a:solidFill>
                  <a:srgbClr val="FFFFFF"/>
                </a:solidFill>
              </a:rPr>
              <a:t>DFARS Data Rights: Driving Principles </a:t>
            </a:r>
          </a:p>
        </p:txBody>
      </p:sp>
    </p:spTree>
    <p:extLst>
      <p:ext uri="{BB962C8B-B14F-4D97-AF65-F5344CB8AC3E}">
        <p14:creationId xmlns:p14="http://schemas.microsoft.com/office/powerpoint/2010/main" val="33321021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018B82-2813-4C45-B95C-69A5071F231E}"/>
              </a:ext>
            </a:extLst>
          </p:cNvPr>
          <p:cNvSpPr>
            <a:spLocks noGrp="1"/>
          </p:cNvSpPr>
          <p:nvPr>
            <p:ph type="title"/>
          </p:nvPr>
        </p:nvSpPr>
        <p:spPr>
          <a:xfrm>
            <a:off x="699713" y="353160"/>
            <a:ext cx="8629817" cy="898581"/>
          </a:xfrm>
        </p:spPr>
        <p:txBody>
          <a:bodyPr vert="horz" lIns="91440" tIns="45720" rIns="91440" bIns="45720" rtlCol="0" anchor="ctr">
            <a:noAutofit/>
          </a:bodyPr>
          <a:lstStyle/>
          <a:p>
            <a:r>
              <a:rPr lang="en-US" sz="4000" b="1" dirty="0">
                <a:solidFill>
                  <a:srgbClr val="FFFFFF"/>
                </a:solidFill>
              </a:rPr>
              <a:t>DFARS Data Rights: Driving Principles </a:t>
            </a:r>
          </a:p>
        </p:txBody>
      </p:sp>
      <p:grpSp>
        <p:nvGrpSpPr>
          <p:cNvPr id="4" name="Group 3">
            <a:extLst>
              <a:ext uri="{FF2B5EF4-FFF2-40B4-BE49-F238E27FC236}">
                <a16:creationId xmlns:a16="http://schemas.microsoft.com/office/drawing/2014/main" id="{4089B42A-A5EE-EDA6-1444-889D89CC8204}"/>
              </a:ext>
            </a:extLst>
          </p:cNvPr>
          <p:cNvGrpSpPr/>
          <p:nvPr/>
        </p:nvGrpSpPr>
        <p:grpSpPr>
          <a:xfrm>
            <a:off x="1342479" y="1935482"/>
            <a:ext cx="3901027" cy="3997836"/>
            <a:chOff x="6928986" y="1297172"/>
            <a:chExt cx="4805814" cy="4925072"/>
          </a:xfrm>
        </p:grpSpPr>
        <p:sp>
          <p:nvSpPr>
            <p:cNvPr id="12" name="!!TextBox 11">
              <a:extLst>
                <a:ext uri="{FF2B5EF4-FFF2-40B4-BE49-F238E27FC236}">
                  <a16:creationId xmlns:a16="http://schemas.microsoft.com/office/drawing/2014/main" id="{CEE27338-8091-449F-8299-F7D3180615A3}"/>
                </a:ext>
              </a:extLst>
            </p:cNvPr>
            <p:cNvSpPr txBox="1"/>
            <p:nvPr/>
          </p:nvSpPr>
          <p:spPr>
            <a:xfrm>
              <a:off x="7247953" y="1331267"/>
              <a:ext cx="3898824" cy="461665"/>
            </a:xfrm>
            <a:prstGeom prst="rect">
              <a:avLst/>
            </a:prstGeom>
            <a:noFill/>
          </p:spPr>
          <p:txBody>
            <a:bodyPr wrap="none" rtlCol="0">
              <a:spAutoFit/>
            </a:bodyPr>
            <a:lstStyle/>
            <a:p>
              <a:pPr defTabSz="740664">
                <a:spcAft>
                  <a:spcPts val="600"/>
                </a:spcAft>
              </a:pPr>
              <a:r>
                <a:rPr lang="en-US" sz="1944" kern="1200">
                  <a:solidFill>
                    <a:schemeClr val="bg1"/>
                  </a:solidFill>
                  <a:latin typeface="Arial" panose="020B0604020202020204" pitchFamily="34" charset="0"/>
                  <a:ea typeface="+mn-ea"/>
                  <a:cs typeface="Arial" panose="020B0604020202020204" pitchFamily="34" charset="0"/>
                </a:rPr>
                <a:t>-- </a:t>
              </a:r>
              <a:r>
                <a:rPr lang="en-US" sz="1944" kern="1200">
                  <a:solidFill>
                    <a:srgbClr val="FF0000"/>
                  </a:solidFill>
                  <a:latin typeface="Arial" panose="020B0604020202020204" pitchFamily="34" charset="0"/>
                  <a:ea typeface="+mn-ea"/>
                  <a:cs typeface="Arial" panose="020B0604020202020204" pitchFamily="34" charset="0"/>
                </a:rPr>
                <a:t>Limited/Restricted Rights</a:t>
              </a:r>
              <a:endParaRPr lang="en-US" sz="2400">
                <a:solidFill>
                  <a:srgbClr val="FF0000"/>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9A64300E-3CEE-4530-97DA-1B6D06B82F4D}"/>
                </a:ext>
              </a:extLst>
            </p:cNvPr>
            <p:cNvSpPr/>
            <p:nvPr/>
          </p:nvSpPr>
          <p:spPr>
            <a:xfrm>
              <a:off x="6928986" y="1297172"/>
              <a:ext cx="4805814" cy="4890977"/>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0EE63E3-DFDB-4D4A-AADC-5D31106F7391}"/>
                </a:ext>
              </a:extLst>
            </p:cNvPr>
            <p:cNvSpPr txBox="1"/>
            <p:nvPr/>
          </p:nvSpPr>
          <p:spPr>
            <a:xfrm>
              <a:off x="7047608" y="1821039"/>
              <a:ext cx="4547664" cy="4401205"/>
            </a:xfrm>
            <a:prstGeom prst="rect">
              <a:avLst/>
            </a:prstGeom>
            <a:noFill/>
          </p:spPr>
          <p:txBody>
            <a:bodyPr wrap="square">
              <a:spAutoFit/>
            </a:bodyPr>
            <a:lstStyle/>
            <a:p>
              <a:pPr marL="231458"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Most restrictive packages</a:t>
              </a:r>
            </a:p>
            <a:p>
              <a:pPr marL="601790" lvl="1"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Severely limits government use </a:t>
              </a:r>
            </a:p>
            <a:p>
              <a:pPr marL="601790" lvl="1" indent="-231458" defTabSz="740664">
                <a:spcAft>
                  <a:spcPts val="972"/>
                </a:spcAft>
                <a:buFont typeface="Arial" panose="020B0604020202020204" pitchFamily="34" charset="0"/>
                <a:buChar char="•"/>
                <a:defRPr/>
              </a:pPr>
              <a:r>
                <a:rPr lang="en-US" sz="1620" kern="1200" dirty="0">
                  <a:solidFill>
                    <a:srgbClr val="00B050"/>
                  </a:solidFill>
                  <a:latin typeface="Arial" panose="020B0604020202020204" pitchFamily="34" charset="0"/>
                  <a:ea typeface="+mn-ea"/>
                  <a:cs typeface="Arial" panose="020B0604020202020204" pitchFamily="34" charset="0"/>
                </a:rPr>
                <a:t>Does not permit distribution to competitors </a:t>
              </a:r>
            </a:p>
            <a:p>
              <a:pPr marL="601790" lvl="1"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But, still disclose to service contractors </a:t>
              </a:r>
            </a:p>
            <a:p>
              <a:pPr marL="231458"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“developed exclusively at private expense” </a:t>
              </a:r>
            </a:p>
            <a:p>
              <a:pPr marL="601790" lvl="1" indent="-231458" defTabSz="740664">
                <a:spcAft>
                  <a:spcPts val="972"/>
                </a:spcAft>
                <a:buFont typeface="Arial" panose="020B0604020202020204" pitchFamily="34" charset="0"/>
                <a:buChar char="•"/>
                <a:defRPr/>
              </a:pPr>
              <a:r>
                <a:rPr lang="en-US" sz="1620" i="1" kern="1200" dirty="0">
                  <a:solidFill>
                    <a:schemeClr val="tx1"/>
                  </a:solidFill>
                  <a:latin typeface="Arial" panose="020B0604020202020204" pitchFamily="34" charset="0"/>
                  <a:ea typeface="+mn-ea"/>
                  <a:cs typeface="Arial" panose="020B0604020202020204" pitchFamily="34" charset="0"/>
                </a:rPr>
                <a:t>i.e.</a:t>
              </a:r>
              <a:r>
                <a:rPr lang="en-US" sz="1620" kern="1200" dirty="0">
                  <a:solidFill>
                    <a:schemeClr val="tx1"/>
                  </a:solidFill>
                  <a:latin typeface="Arial" panose="020B0604020202020204" pitchFamily="34" charset="0"/>
                  <a:ea typeface="+mn-ea"/>
                  <a:cs typeface="Arial" panose="020B0604020202020204" pitchFamily="34" charset="0"/>
                </a:rPr>
                <a:t>, no direct government funding  </a:t>
              </a:r>
            </a:p>
            <a:p>
              <a:pPr marL="601790" lvl="1" indent="-231458" defTabSz="740664">
                <a:spcAft>
                  <a:spcPts val="972"/>
                </a:spcAft>
                <a:buFont typeface="Arial" panose="020B0604020202020204" pitchFamily="34" charset="0"/>
                <a:buChar char="•"/>
                <a:defRPr/>
              </a:pPr>
              <a:r>
                <a:rPr lang="en-US" sz="1620" kern="1200" dirty="0">
                  <a:solidFill>
                    <a:schemeClr val="tx1"/>
                  </a:solidFill>
                  <a:latin typeface="Arial" panose="020B0604020202020204" pitchFamily="34" charset="0"/>
                  <a:ea typeface="+mn-ea"/>
                  <a:cs typeface="Arial" panose="020B0604020202020204" pitchFamily="34" charset="0"/>
                </a:rPr>
                <a:t>G&amp;A and IR&amp;D are okay</a:t>
              </a:r>
              <a:endParaRPr lang="en-US" sz="2000" dirty="0">
                <a:latin typeface="Arial" panose="020B0604020202020204" pitchFamily="34" charset="0"/>
                <a:cs typeface="Arial" panose="020B0604020202020204" pitchFamily="34" charset="0"/>
              </a:endParaRPr>
            </a:p>
          </p:txBody>
        </p:sp>
      </p:grpSp>
      <p:grpSp>
        <p:nvGrpSpPr>
          <p:cNvPr id="5" name="Group 4">
            <a:extLst>
              <a:ext uri="{FF2B5EF4-FFF2-40B4-BE49-F238E27FC236}">
                <a16:creationId xmlns:a16="http://schemas.microsoft.com/office/drawing/2014/main" id="{7A6AA1B8-FB0A-748E-B885-2C5AEE9EA393}"/>
              </a:ext>
            </a:extLst>
          </p:cNvPr>
          <p:cNvGrpSpPr/>
          <p:nvPr/>
        </p:nvGrpSpPr>
        <p:grpSpPr>
          <a:xfrm>
            <a:off x="7140165" y="1935677"/>
            <a:ext cx="3928030" cy="3997641"/>
            <a:chOff x="6928986" y="1297172"/>
            <a:chExt cx="4805814" cy="4890977"/>
          </a:xfrm>
        </p:grpSpPr>
        <p:sp>
          <p:nvSpPr>
            <p:cNvPr id="6" name="!!TextBox 12">
              <a:extLst>
                <a:ext uri="{FF2B5EF4-FFF2-40B4-BE49-F238E27FC236}">
                  <a16:creationId xmlns:a16="http://schemas.microsoft.com/office/drawing/2014/main" id="{D02AB694-DF7F-7CFD-8957-1EB1FD87B166}"/>
                </a:ext>
              </a:extLst>
            </p:cNvPr>
            <p:cNvSpPr txBox="1"/>
            <p:nvPr/>
          </p:nvSpPr>
          <p:spPr>
            <a:xfrm>
              <a:off x="7476553" y="1359374"/>
              <a:ext cx="3214341" cy="461665"/>
            </a:xfrm>
            <a:prstGeom prst="rect">
              <a:avLst/>
            </a:prstGeom>
            <a:noFill/>
          </p:spPr>
          <p:txBody>
            <a:bodyPr wrap="none" rtlCol="0">
              <a:spAutoFit/>
            </a:bodyPr>
            <a:lstStyle/>
            <a:p>
              <a:pPr algn="ctr" defTabSz="740664">
                <a:spcAft>
                  <a:spcPts val="600"/>
                </a:spcAft>
              </a:pPr>
              <a:r>
                <a:rPr lang="en-US" sz="1944" kern="1200">
                  <a:solidFill>
                    <a:srgbClr val="FF0000"/>
                  </a:solidFill>
                  <a:latin typeface="Arial" panose="020B0604020202020204" pitchFamily="34" charset="0"/>
                  <a:ea typeface="+mn-ea"/>
                  <a:cs typeface="Arial" panose="020B0604020202020204" pitchFamily="34" charset="0"/>
                </a:rPr>
                <a:t>Commercial Software</a:t>
              </a:r>
              <a:endParaRPr lang="en-US" sz="2400">
                <a:solidFill>
                  <a:srgbClr val="FF000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38B08BD6-E7BE-2DA6-6228-807413D3900C}"/>
                </a:ext>
              </a:extLst>
            </p:cNvPr>
            <p:cNvSpPr/>
            <p:nvPr/>
          </p:nvSpPr>
          <p:spPr>
            <a:xfrm>
              <a:off x="6928986" y="1297172"/>
              <a:ext cx="4805814" cy="4890977"/>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AF93CD5-C62D-9A30-4639-E7943813A624}"/>
                </a:ext>
              </a:extLst>
            </p:cNvPr>
            <p:cNvSpPr txBox="1"/>
            <p:nvPr/>
          </p:nvSpPr>
          <p:spPr>
            <a:xfrm>
              <a:off x="7060764" y="1911575"/>
              <a:ext cx="4547664" cy="4093428"/>
            </a:xfrm>
            <a:prstGeom prst="rect">
              <a:avLst/>
            </a:prstGeom>
            <a:noFill/>
          </p:spPr>
          <p:txBody>
            <a:bodyPr wrap="square">
              <a:spAutoFit/>
            </a:bodyPr>
            <a:lstStyle/>
            <a:p>
              <a:pPr marL="231458"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Exception to source of funding rule</a:t>
              </a:r>
            </a:p>
            <a:p>
              <a:pPr marL="231458"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Government takes commercial deliverables and license rights </a:t>
              </a:r>
            </a:p>
            <a:p>
              <a:pPr marL="601790" lvl="1"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No DFARS clause </a:t>
              </a:r>
            </a:p>
            <a:p>
              <a:pPr marL="231458"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Cannot violate other contract terms, procurement law, or general law/limits of authority</a:t>
              </a:r>
            </a:p>
            <a:p>
              <a:pPr marL="601790" lvl="1"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Terminations/changes</a:t>
              </a:r>
            </a:p>
            <a:p>
              <a:pPr marL="601790" lvl="1"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Disputes </a:t>
              </a:r>
            </a:p>
            <a:p>
              <a:pPr marL="601790" lvl="1" indent="-231458" defTabSz="740664">
                <a:spcAft>
                  <a:spcPts val="972"/>
                </a:spcAft>
                <a:buFont typeface="Arial" panose="020B0604020202020204" pitchFamily="34" charset="0"/>
                <a:buChar char="•"/>
                <a:defRPr/>
              </a:pPr>
              <a:r>
                <a:rPr lang="en-US" sz="1620" kern="1200">
                  <a:solidFill>
                    <a:schemeClr val="tx1"/>
                  </a:solidFill>
                  <a:latin typeface="Arial" panose="020B0604020202020204" pitchFamily="34" charset="0"/>
                  <a:ea typeface="+mn-ea"/>
                  <a:cs typeface="Arial" panose="020B0604020202020204" pitchFamily="34" charset="0"/>
                </a:rPr>
                <a:t>indemnity &amp; auto-renewal</a:t>
              </a:r>
              <a:endParaRPr lang="en-US" sz="20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2247698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23" name="Rectangle 22">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2018B82-2813-4C45-B95C-69A5071F231E}"/>
              </a:ext>
            </a:extLst>
          </p:cNvPr>
          <p:cNvSpPr>
            <a:spLocks noGrp="1"/>
          </p:cNvSpPr>
          <p:nvPr>
            <p:ph type="title"/>
          </p:nvPr>
        </p:nvSpPr>
        <p:spPr>
          <a:xfrm>
            <a:off x="699713" y="353160"/>
            <a:ext cx="8510548" cy="898581"/>
          </a:xfrm>
        </p:spPr>
        <p:txBody>
          <a:bodyPr vert="horz" lIns="91440" tIns="45720" rIns="91440" bIns="45720" rtlCol="0" anchor="ctr">
            <a:noAutofit/>
          </a:bodyPr>
          <a:lstStyle/>
          <a:p>
            <a:r>
              <a:rPr lang="en-US" sz="4000" b="1" dirty="0">
                <a:solidFill>
                  <a:srgbClr val="FFFFFF"/>
                </a:solidFill>
              </a:rPr>
              <a:t>DFARS Data Rights: Driving Principles </a:t>
            </a:r>
          </a:p>
        </p:txBody>
      </p:sp>
      <p:graphicFrame>
        <p:nvGraphicFramePr>
          <p:cNvPr id="3" name="Content Placeholder 1">
            <a:extLst>
              <a:ext uri="{FF2B5EF4-FFF2-40B4-BE49-F238E27FC236}">
                <a16:creationId xmlns:a16="http://schemas.microsoft.com/office/drawing/2014/main" id="{7F9726D4-6C5F-A27E-AB0D-F2E83241FB8C}"/>
              </a:ext>
            </a:extLst>
          </p:cNvPr>
          <p:cNvGraphicFramePr>
            <a:graphicFrameLocks/>
          </p:cNvGraphicFramePr>
          <p:nvPr>
            <p:extLst>
              <p:ext uri="{D42A27DB-BD31-4B8C-83A1-F6EECF244321}">
                <p14:modId xmlns:p14="http://schemas.microsoft.com/office/powerpoint/2010/main" val="373474870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399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3">
            <a:extLst>
              <a:ext uri="{FF2B5EF4-FFF2-40B4-BE49-F238E27FC236}">
                <a16:creationId xmlns:a16="http://schemas.microsoft.com/office/drawing/2014/main" id="{DB71057E-9E21-425E-B6C9-A0FC78E1EEE4}"/>
              </a:ext>
            </a:extLst>
          </p:cNvPr>
          <p:cNvSpPr>
            <a:spLocks noGrp="1"/>
          </p:cNvSpPr>
          <p:nvPr>
            <p:ph type="title"/>
          </p:nvPr>
        </p:nvSpPr>
        <p:spPr>
          <a:xfrm>
            <a:off x="1314824" y="735106"/>
            <a:ext cx="10053763" cy="2928470"/>
          </a:xfrm>
        </p:spPr>
        <p:txBody>
          <a:bodyPr vert="horz" lIns="91440" tIns="45720" rIns="91440" bIns="45720" rtlCol="0" anchor="b">
            <a:normAutofit/>
          </a:bodyPr>
          <a:lstStyle/>
          <a:p>
            <a:pPr>
              <a:lnSpc>
                <a:spcPct val="90000"/>
              </a:lnSpc>
            </a:pPr>
            <a:r>
              <a:rPr lang="en-US" sz="4800" kern="1200">
                <a:solidFill>
                  <a:srgbClr val="FFFFFF"/>
                </a:solidFill>
                <a:latin typeface="+mj-lt"/>
                <a:ea typeface="+mj-ea"/>
                <a:cs typeface="+mj-cs"/>
              </a:rPr>
              <a:t>Step 2: Know Your Business</a:t>
            </a:r>
          </a:p>
        </p:txBody>
      </p:sp>
    </p:spTree>
    <p:extLst>
      <p:ext uri="{BB962C8B-B14F-4D97-AF65-F5344CB8AC3E}">
        <p14:creationId xmlns:p14="http://schemas.microsoft.com/office/powerpoint/2010/main" val="3550806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2000</TotalTime>
  <Words>1347</Words>
  <Application>Microsoft Macintosh PowerPoint</Application>
  <PresentationFormat>Widescreen</PresentationFormat>
  <Paragraphs>175</Paragraphs>
  <Slides>22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Trebuchet MS</vt:lpstr>
      <vt:lpstr>Tw Cen MT</vt:lpstr>
      <vt:lpstr>Office Theme</vt:lpstr>
      <vt:lpstr>Data Rights under the DFARS, Specifically Negotiated License Rights, and Other Transactions</vt:lpstr>
      <vt:lpstr>Key Take Away: Have a Plan</vt:lpstr>
      <vt:lpstr>Step 1:  Know the Basics</vt:lpstr>
      <vt:lpstr>Traditional IP Framework:  Driving Principles</vt:lpstr>
      <vt:lpstr>Best Practices to Protect Data Rights Claims </vt:lpstr>
      <vt:lpstr>DFARS Data Rights: Driving Principles </vt:lpstr>
      <vt:lpstr>DFARS Data Rights: Driving Principles </vt:lpstr>
      <vt:lpstr>DFARS Data Rights: Driving Principles </vt:lpstr>
      <vt:lpstr>Step 2: Know Your Business</vt:lpstr>
      <vt:lpstr>Use IP to Your Competitive Advantage</vt:lpstr>
      <vt:lpstr>Step 3:  Plan-Prepare-Document-Repeat </vt:lpstr>
      <vt:lpstr>Protecting Data Rights Under the DFARS Becomes A Strategic Compliance and Accounting Exercise</vt:lpstr>
      <vt:lpstr>Best Practices to Protect Data Right Claims</vt:lpstr>
      <vt:lpstr>Best Practices to Protect Data Right Claims</vt:lpstr>
      <vt:lpstr> Step 4: Execute to Plan</vt:lpstr>
      <vt:lpstr>Be Strategic with IP but Tactical in Execution</vt:lpstr>
      <vt:lpstr>Step 5:  Prepare to Negotiate </vt:lpstr>
      <vt:lpstr>DFARS’ Default Approach Inhibits Meaningful Negotiation . . . </vt:lpstr>
      <vt:lpstr>But, Meaningful Negotiation Is Still Possible</vt:lpstr>
      <vt:lpstr>Specifically Negotiated License Rights (SNLR) </vt:lpstr>
      <vt:lpstr>A Brief Note on Other Transaction Agreements (OTAs)</vt:lpstr>
      <vt:lpstr>You Still Need a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Rights: DFARS Basics, Specifically Negotiated License Rights, and Other Transactions</dc:title>
  <dc:creator>Castellano, Nathaniel</dc:creator>
  <cp:lastModifiedBy>MARK BOROWSKI</cp:lastModifiedBy>
  <cp:revision>34</cp:revision>
  <cp:lastPrinted>2023-11-10T20:09:04Z</cp:lastPrinted>
  <dcterms:created xsi:type="dcterms:W3CDTF">2021-09-15T19:45:32Z</dcterms:created>
  <dcterms:modified xsi:type="dcterms:W3CDTF">2023-11-15T12:59:35Z</dcterms:modified>
</cp:coreProperties>
</file>