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14" r:id="rId4"/>
  </p:sldMasterIdLst>
  <p:notesMasterIdLst>
    <p:notesMasterId r:id="rId18"/>
  </p:notesMasterIdLst>
  <p:handoutMasterIdLst>
    <p:handoutMasterId r:id="rId19"/>
  </p:handoutMasterIdLst>
  <p:sldIdLst>
    <p:sldId id="264" r:id="rId5"/>
    <p:sldId id="286" r:id="rId6"/>
    <p:sldId id="276" r:id="rId7"/>
    <p:sldId id="347" r:id="rId8"/>
    <p:sldId id="348" r:id="rId9"/>
    <p:sldId id="344" r:id="rId10"/>
    <p:sldId id="349" r:id="rId11"/>
    <p:sldId id="350" r:id="rId12"/>
    <p:sldId id="351" r:id="rId13"/>
    <p:sldId id="353" r:id="rId14"/>
    <p:sldId id="354" r:id="rId15"/>
    <p:sldId id="355" r:id="rId16"/>
    <p:sldId id="356" r:id="rId17"/>
  </p:sldIdLst>
  <p:sldSz cx="9144000" cy="6858000" type="screen4x3"/>
  <p:notesSz cx="6858000" cy="9144000"/>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82828"/>
    <a:srgbClr val="000F52"/>
    <a:srgbClr val="C1DFF0"/>
    <a:srgbClr val="832633"/>
    <a:srgbClr val="4EA145"/>
    <a:srgbClr val="005180"/>
    <a:srgbClr val="80D0FF"/>
    <a:srgbClr val="00273A"/>
    <a:srgbClr val="F897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77" autoAdjust="0"/>
    <p:restoredTop sz="86463" autoAdjust="0"/>
  </p:normalViewPr>
  <p:slideViewPr>
    <p:cSldViewPr>
      <p:cViewPr varScale="1">
        <p:scale>
          <a:sx n="119" d="100"/>
          <a:sy n="119" d="100"/>
        </p:scale>
        <p:origin x="1296" y="10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7" d="100"/>
          <a:sy n="97" d="100"/>
        </p:scale>
        <p:origin x="4328" y="20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4E5784D-0020-464E-A020-908F066C1868}" type="slidenum">
              <a:rPr lang="en-US" smtClean="0"/>
              <a:t>‹#›</a:t>
            </a:fld>
            <a:endParaRPr lang="en-US"/>
          </a:p>
        </p:txBody>
      </p:sp>
    </p:spTree>
    <p:extLst>
      <p:ext uri="{BB962C8B-B14F-4D97-AF65-F5344CB8AC3E}">
        <p14:creationId xmlns:p14="http://schemas.microsoft.com/office/powerpoint/2010/main" val="5749363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5C8F78-6883-40E7-A022-6AC258BC0628}" type="datetimeFigureOut">
              <a:rPr lang="en-US" smtClean="0"/>
              <a:t>9/26/2023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1376E9-FDE7-43DD-B903-D6E6F87AC589}" type="slidenum">
              <a:rPr lang="en-US" smtClean="0"/>
              <a:t>‹#›</a:t>
            </a:fld>
            <a:endParaRPr lang="en-US"/>
          </a:p>
        </p:txBody>
      </p:sp>
    </p:spTree>
    <p:extLst>
      <p:ext uri="{BB962C8B-B14F-4D97-AF65-F5344CB8AC3E}">
        <p14:creationId xmlns:p14="http://schemas.microsoft.com/office/powerpoint/2010/main" val="2060625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1</a:t>
            </a:fld>
            <a:endParaRPr lang="en-US"/>
          </a:p>
        </p:txBody>
      </p:sp>
    </p:spTree>
    <p:extLst>
      <p:ext uri="{BB962C8B-B14F-4D97-AF65-F5344CB8AC3E}">
        <p14:creationId xmlns:p14="http://schemas.microsoft.com/office/powerpoint/2010/main" val="6148312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10</a:t>
            </a:fld>
            <a:endParaRPr lang="en-US"/>
          </a:p>
        </p:txBody>
      </p:sp>
    </p:spTree>
    <p:extLst>
      <p:ext uri="{BB962C8B-B14F-4D97-AF65-F5344CB8AC3E}">
        <p14:creationId xmlns:p14="http://schemas.microsoft.com/office/powerpoint/2010/main" val="34997565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11</a:t>
            </a:fld>
            <a:endParaRPr lang="en-US"/>
          </a:p>
        </p:txBody>
      </p:sp>
    </p:spTree>
    <p:extLst>
      <p:ext uri="{BB962C8B-B14F-4D97-AF65-F5344CB8AC3E}">
        <p14:creationId xmlns:p14="http://schemas.microsoft.com/office/powerpoint/2010/main" val="10751397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12</a:t>
            </a:fld>
            <a:endParaRPr lang="en-US"/>
          </a:p>
        </p:txBody>
      </p:sp>
    </p:spTree>
    <p:extLst>
      <p:ext uri="{BB962C8B-B14F-4D97-AF65-F5344CB8AC3E}">
        <p14:creationId xmlns:p14="http://schemas.microsoft.com/office/powerpoint/2010/main" val="38072429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13</a:t>
            </a:fld>
            <a:endParaRPr lang="en-US"/>
          </a:p>
        </p:txBody>
      </p:sp>
    </p:spTree>
    <p:extLst>
      <p:ext uri="{BB962C8B-B14F-4D97-AF65-F5344CB8AC3E}">
        <p14:creationId xmlns:p14="http://schemas.microsoft.com/office/powerpoint/2010/main" val="4105313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2</a:t>
            </a:fld>
            <a:endParaRPr lang="en-US"/>
          </a:p>
        </p:txBody>
      </p:sp>
    </p:spTree>
    <p:extLst>
      <p:ext uri="{BB962C8B-B14F-4D97-AF65-F5344CB8AC3E}">
        <p14:creationId xmlns:p14="http://schemas.microsoft.com/office/powerpoint/2010/main" val="15241355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3</a:t>
            </a:fld>
            <a:endParaRPr lang="en-US"/>
          </a:p>
        </p:txBody>
      </p:sp>
    </p:spTree>
    <p:extLst>
      <p:ext uri="{BB962C8B-B14F-4D97-AF65-F5344CB8AC3E}">
        <p14:creationId xmlns:p14="http://schemas.microsoft.com/office/powerpoint/2010/main" val="38134708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4</a:t>
            </a:fld>
            <a:endParaRPr lang="en-US"/>
          </a:p>
        </p:txBody>
      </p:sp>
    </p:spTree>
    <p:extLst>
      <p:ext uri="{BB962C8B-B14F-4D97-AF65-F5344CB8AC3E}">
        <p14:creationId xmlns:p14="http://schemas.microsoft.com/office/powerpoint/2010/main" val="12425772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5</a:t>
            </a:fld>
            <a:endParaRPr lang="en-US"/>
          </a:p>
        </p:txBody>
      </p:sp>
    </p:spTree>
    <p:extLst>
      <p:ext uri="{BB962C8B-B14F-4D97-AF65-F5344CB8AC3E}">
        <p14:creationId xmlns:p14="http://schemas.microsoft.com/office/powerpoint/2010/main" val="39129525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6</a:t>
            </a:fld>
            <a:endParaRPr lang="en-US"/>
          </a:p>
        </p:txBody>
      </p:sp>
    </p:spTree>
    <p:extLst>
      <p:ext uri="{BB962C8B-B14F-4D97-AF65-F5344CB8AC3E}">
        <p14:creationId xmlns:p14="http://schemas.microsoft.com/office/powerpoint/2010/main" val="41052304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7</a:t>
            </a:fld>
            <a:endParaRPr lang="en-US"/>
          </a:p>
        </p:txBody>
      </p:sp>
    </p:spTree>
    <p:extLst>
      <p:ext uri="{BB962C8B-B14F-4D97-AF65-F5344CB8AC3E}">
        <p14:creationId xmlns:p14="http://schemas.microsoft.com/office/powerpoint/2010/main" val="37137574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8</a:t>
            </a:fld>
            <a:endParaRPr lang="en-US"/>
          </a:p>
        </p:txBody>
      </p:sp>
    </p:spTree>
    <p:extLst>
      <p:ext uri="{BB962C8B-B14F-4D97-AF65-F5344CB8AC3E}">
        <p14:creationId xmlns:p14="http://schemas.microsoft.com/office/powerpoint/2010/main" val="23769382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BE0816-6DB5-4EEA-B8E0-0513B40A481C}" type="slidenum">
              <a:rPr lang="en-US" smtClean="0"/>
              <a:t>9</a:t>
            </a:fld>
            <a:endParaRPr lang="en-US"/>
          </a:p>
        </p:txBody>
      </p:sp>
    </p:spTree>
    <p:extLst>
      <p:ext uri="{BB962C8B-B14F-4D97-AF65-F5344CB8AC3E}">
        <p14:creationId xmlns:p14="http://schemas.microsoft.com/office/powerpoint/2010/main" val="3579766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ingle Line Title - Standard Content">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196BBAE6-1590-A359-8BDF-703D2AFB3804}"/>
              </a:ext>
            </a:extLst>
          </p:cNvPr>
          <p:cNvSpPr>
            <a:spLocks noGrp="1"/>
          </p:cNvSpPr>
          <p:nvPr>
            <p:ph type="title" hasCustomPrompt="1"/>
          </p:nvPr>
        </p:nvSpPr>
        <p:spPr>
          <a:xfrm>
            <a:off x="299222" y="247453"/>
            <a:ext cx="8539978" cy="482374"/>
          </a:xfrm>
          <a:prstGeom prst="rect">
            <a:avLst/>
          </a:prstGeom>
        </p:spPr>
        <p:txBody>
          <a:bodyPr vert="horz" lIns="0" tIns="45720" rIns="91440" bIns="45720" rtlCol="0" anchor="t" anchorCtr="0">
            <a:noAutofit/>
          </a:bodyPr>
          <a:lstStyle/>
          <a:p>
            <a:r>
              <a:rPr lang="en-US" dirty="0"/>
              <a:t>Click to edit single line title</a:t>
            </a:r>
          </a:p>
        </p:txBody>
      </p:sp>
      <p:sp>
        <p:nvSpPr>
          <p:cNvPr id="5" name="Content Placeholder 2">
            <a:extLst>
              <a:ext uri="{FF2B5EF4-FFF2-40B4-BE49-F238E27FC236}">
                <a16:creationId xmlns:a16="http://schemas.microsoft.com/office/drawing/2014/main" id="{26DA7D46-88FB-E431-7761-206DC40DC60C}"/>
              </a:ext>
            </a:extLst>
          </p:cNvPr>
          <p:cNvSpPr>
            <a:spLocks noGrp="1"/>
          </p:cNvSpPr>
          <p:nvPr>
            <p:ph sz="quarter" idx="11"/>
          </p:nvPr>
        </p:nvSpPr>
        <p:spPr>
          <a:xfrm>
            <a:off x="298450" y="914400"/>
            <a:ext cx="8540750" cy="5334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65496585"/>
      </p:ext>
    </p:extLst>
  </p:cSld>
  <p:clrMapOvr>
    <a:masterClrMapping/>
  </p:clrMapOvr>
  <p:transition/>
  <p:extLst>
    <p:ext uri="{DCECCB84-F9BA-43D5-87BE-67443E8EF086}">
      <p15:sldGuideLst xmlns:p15="http://schemas.microsoft.com/office/powerpoint/2012/main">
        <p15:guide id="1" pos="168" userDrawn="1">
          <p15:clr>
            <a:srgbClr val="A4A3A4"/>
          </p15:clr>
        </p15:guide>
        <p15:guide id="2" orient="horz" pos="696" userDrawn="1">
          <p15:clr>
            <a:srgbClr val="A4A3A4"/>
          </p15:clr>
        </p15:guide>
        <p15:guide id="3" orient="horz" pos="432" userDrawn="1">
          <p15:clr>
            <a:srgbClr val="A4A3A4"/>
          </p15:clr>
        </p15:guide>
        <p15:guide id="4" pos="5568" userDrawn="1">
          <p15:clr>
            <a:srgbClr val="A4A3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ection Slide Blue">
    <p:bg>
      <p:bgPr>
        <a:solidFill>
          <a:schemeClr val="accent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1A667F2-55D5-6C40-AEFE-D131462879C0}"/>
              </a:ext>
            </a:extLst>
          </p:cNvPr>
          <p:cNvPicPr>
            <a:picLocks noChangeAspect="1"/>
          </p:cNvPicPr>
          <p:nvPr userDrawn="1"/>
        </p:nvPicPr>
        <p:blipFill rotWithShape="1">
          <a:blip r:embed="rId2" cstate="screen">
            <a:lum bright="70000" contrast="-70000"/>
            <a:alphaModFix amt="75000"/>
            <a:extLst>
              <a:ext uri="{28A0092B-C50C-407E-A947-70E740481C1C}">
                <a14:useLocalDpi xmlns:a14="http://schemas.microsoft.com/office/drawing/2010/main"/>
              </a:ext>
            </a:extLst>
          </a:blip>
          <a:srcRect l="1" t="1468" r="45338" b="2557"/>
          <a:stretch/>
        </p:blipFill>
        <p:spPr>
          <a:xfrm>
            <a:off x="5362942" y="0"/>
            <a:ext cx="3781058" cy="6858000"/>
          </a:xfrm>
          <a:prstGeom prst="rect">
            <a:avLst/>
          </a:prstGeom>
        </p:spPr>
      </p:pic>
      <p:pic>
        <p:nvPicPr>
          <p:cNvPr id="4" name="Picture 2">
            <a:extLst>
              <a:ext uri="{FF2B5EF4-FFF2-40B4-BE49-F238E27FC236}">
                <a16:creationId xmlns:a16="http://schemas.microsoft.com/office/drawing/2014/main" id="{05F4809E-40B0-8128-7EB5-FF151D433837}"/>
              </a:ext>
            </a:extLst>
          </p:cNvPr>
          <p:cNvPicPr>
            <a:picLocks noChangeAspect="1"/>
          </p:cNvPicPr>
          <p:nvPr userDrawn="1"/>
        </p:nvPicPr>
        <p:blipFill>
          <a:blip r:embed="rId3">
            <a:alphaModFix amt="75000"/>
            <a:extLst>
              <a:ext uri="{28A0092B-C50C-407E-A947-70E740481C1C}">
                <a14:useLocalDpi xmlns:a14="http://schemas.microsoft.com/office/drawing/2010/main"/>
              </a:ext>
            </a:extLst>
          </a:blip>
          <a:srcRect/>
          <a:stretch/>
        </p:blipFill>
        <p:spPr bwMode="auto">
          <a:xfrm>
            <a:off x="677285" y="5996309"/>
            <a:ext cx="2626752" cy="19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AD885EED-A83E-B2EE-5054-6AA6FC9BD9E3}"/>
              </a:ext>
            </a:extLst>
          </p:cNvPr>
          <p:cNvSpPr>
            <a:spLocks noGrp="1"/>
          </p:cNvSpPr>
          <p:nvPr>
            <p:ph type="ctrTitle" hasCustomPrompt="1"/>
          </p:nvPr>
        </p:nvSpPr>
        <p:spPr>
          <a:xfrm>
            <a:off x="528259" y="2705725"/>
            <a:ext cx="3891341" cy="1446550"/>
          </a:xfrm>
          <a:prstGeom prst="rect">
            <a:avLst/>
          </a:prstGeom>
        </p:spPr>
        <p:txBody>
          <a:bodyPr wrap="square" anchor="ctr" anchorCtr="0">
            <a:spAutoFit/>
          </a:bodyPr>
          <a:lstStyle>
            <a:lvl1pPr algn="l">
              <a:defRPr sz="4400" b="0" i="0">
                <a:solidFill>
                  <a:schemeClr val="bg2"/>
                </a:solidFill>
                <a:latin typeface="Cambria" panose="02040503050406030204" pitchFamily="18" charset="0"/>
              </a:defRPr>
            </a:lvl1pPr>
          </a:lstStyle>
          <a:p>
            <a:r>
              <a:rPr lang="en-US" dirty="0"/>
              <a:t>Click to Edit Section Title</a:t>
            </a:r>
          </a:p>
        </p:txBody>
      </p:sp>
    </p:spTree>
    <p:extLst>
      <p:ext uri="{BB962C8B-B14F-4D97-AF65-F5344CB8AC3E}">
        <p14:creationId xmlns:p14="http://schemas.microsoft.com/office/powerpoint/2010/main" val="37115439"/>
      </p:ext>
    </p:extLst>
  </p:cSld>
  <p:clrMapOvr>
    <a:masterClrMapping/>
  </p:clrMapOvr>
  <p:transition/>
  <p:extLst>
    <p:ext uri="{DCECCB84-F9BA-43D5-87BE-67443E8EF086}">
      <p15:sldGuideLst xmlns:p15="http://schemas.microsoft.com/office/powerpoint/2012/main">
        <p15:guide id="1" orient="horz" pos="2160" userDrawn="1">
          <p15:clr>
            <a:srgbClr val="A4A3A4"/>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Slide with Eyebrow Heade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F597CD7-E926-78D0-EACB-2EA5047279A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9080" cy="6861810"/>
          </a:xfrm>
          <a:prstGeom prst="rect">
            <a:avLst/>
          </a:prstGeom>
        </p:spPr>
      </p:pic>
      <p:sp>
        <p:nvSpPr>
          <p:cNvPr id="4" name="Text Placeholder 8">
            <a:extLst>
              <a:ext uri="{FF2B5EF4-FFF2-40B4-BE49-F238E27FC236}">
                <a16:creationId xmlns:a16="http://schemas.microsoft.com/office/drawing/2014/main" id="{7394C1EA-08A5-5ADA-1299-8149127B2B86}"/>
              </a:ext>
            </a:extLst>
          </p:cNvPr>
          <p:cNvSpPr>
            <a:spLocks noGrp="1"/>
          </p:cNvSpPr>
          <p:nvPr>
            <p:ph type="body" sz="quarter" idx="10" hasCustomPrompt="1"/>
          </p:nvPr>
        </p:nvSpPr>
        <p:spPr>
          <a:xfrm>
            <a:off x="685800" y="1597863"/>
            <a:ext cx="2667000" cy="529387"/>
          </a:xfrm>
          <a:solidFill>
            <a:schemeClr val="accent1"/>
          </a:solidFill>
        </p:spPr>
        <p:txBody>
          <a:bodyPr lIns="182880" tIns="182880" rIns="182880" bIns="182880" anchor="ctr" anchorCtr="0">
            <a:noAutofit/>
          </a:bodyPr>
          <a:lstStyle>
            <a:lvl1pPr marL="0" indent="0" algn="ctr">
              <a:buNone/>
              <a:defRPr sz="1600" spc="100" baseline="0">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CLICK TO EDIT EYEBROW</a:t>
            </a:r>
          </a:p>
        </p:txBody>
      </p:sp>
      <p:sp>
        <p:nvSpPr>
          <p:cNvPr id="5" name="Text Placeholder 10">
            <a:extLst>
              <a:ext uri="{FF2B5EF4-FFF2-40B4-BE49-F238E27FC236}">
                <a16:creationId xmlns:a16="http://schemas.microsoft.com/office/drawing/2014/main" id="{DF4FFA98-78A1-1DAE-7CEB-382FE6D9A3BA}"/>
              </a:ext>
            </a:extLst>
          </p:cNvPr>
          <p:cNvSpPr>
            <a:spLocks noGrp="1"/>
          </p:cNvSpPr>
          <p:nvPr>
            <p:ph type="body" sz="quarter" idx="11" hasCustomPrompt="1"/>
          </p:nvPr>
        </p:nvSpPr>
        <p:spPr>
          <a:xfrm>
            <a:off x="685800" y="2475046"/>
            <a:ext cx="3429000" cy="1742274"/>
          </a:xfrm>
        </p:spPr>
        <p:txBody>
          <a:bodyPr anchor="ctr" anchorCtr="0">
            <a:noAutofit/>
          </a:bodyPr>
          <a:lstStyle>
            <a:lvl1pPr marL="0" indent="0">
              <a:lnSpc>
                <a:spcPts val="5000"/>
              </a:lnSpc>
              <a:spcBef>
                <a:spcPts val="0"/>
              </a:spcBef>
              <a:spcAft>
                <a:spcPts val="0"/>
              </a:spcAft>
              <a:buNone/>
              <a:defRPr sz="4800" spc="-100" baseline="0">
                <a:solidFill>
                  <a:schemeClr val="bg1"/>
                </a:solidFill>
                <a:latin typeface="+mj-lt"/>
              </a:defRPr>
            </a:lvl1pPr>
            <a:lvl4pPr marL="1371600" indent="0">
              <a:buNone/>
              <a:defRPr/>
            </a:lvl4pPr>
          </a:lstStyle>
          <a:p>
            <a:pPr lvl="0"/>
            <a:r>
              <a:rPr lang="en-US" dirty="0"/>
              <a:t>Main Title Can Be Written Here</a:t>
            </a:r>
          </a:p>
        </p:txBody>
      </p:sp>
      <p:sp>
        <p:nvSpPr>
          <p:cNvPr id="6" name="Text Placeholder 16">
            <a:extLst>
              <a:ext uri="{FF2B5EF4-FFF2-40B4-BE49-F238E27FC236}">
                <a16:creationId xmlns:a16="http://schemas.microsoft.com/office/drawing/2014/main" id="{554B40BE-820D-474C-A6DA-205BCF197010}"/>
              </a:ext>
            </a:extLst>
          </p:cNvPr>
          <p:cNvSpPr>
            <a:spLocks noGrp="1"/>
          </p:cNvSpPr>
          <p:nvPr>
            <p:ph type="body" sz="quarter" idx="12" hasCustomPrompt="1"/>
          </p:nvPr>
        </p:nvSpPr>
        <p:spPr>
          <a:xfrm>
            <a:off x="685800" y="4565116"/>
            <a:ext cx="2209800" cy="533400"/>
          </a:xfrm>
        </p:spPr>
        <p:txBody>
          <a:bodyPr anchor="ctr" anchorCtr="0">
            <a:noAutofit/>
          </a:bodyPr>
          <a:lstStyle>
            <a:lvl1pPr marL="0" indent="0">
              <a:buNone/>
              <a:defRPr sz="2000">
                <a:solidFill>
                  <a:schemeClr val="bg1">
                    <a:alpha val="6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Supporting Information Here</a:t>
            </a:r>
          </a:p>
        </p:txBody>
      </p:sp>
    </p:spTree>
    <p:extLst>
      <p:ext uri="{BB962C8B-B14F-4D97-AF65-F5344CB8AC3E}">
        <p14:creationId xmlns:p14="http://schemas.microsoft.com/office/powerpoint/2010/main" val="288965321"/>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ogo Grid x12">
    <p:spTree>
      <p:nvGrpSpPr>
        <p:cNvPr id="1" name=""/>
        <p:cNvGrpSpPr/>
        <p:nvPr/>
      </p:nvGrpSpPr>
      <p:grpSpPr>
        <a:xfrm>
          <a:off x="0" y="0"/>
          <a:ext cx="0" cy="0"/>
          <a:chOff x="0" y="0"/>
          <a:chExt cx="0" cy="0"/>
        </a:xfrm>
      </p:grpSpPr>
      <p:sp>
        <p:nvSpPr>
          <p:cNvPr id="4" name="Picture Placeholder 3"/>
          <p:cNvSpPr>
            <a:spLocks noGrp="1"/>
          </p:cNvSpPr>
          <p:nvPr>
            <p:ph type="pic" sz="quarter" idx="11" hasCustomPrompt="1"/>
          </p:nvPr>
        </p:nvSpPr>
        <p:spPr>
          <a:xfrm>
            <a:off x="705319" y="1905633"/>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9" name="Picture Placeholder 3">
            <a:extLst>
              <a:ext uri="{FF2B5EF4-FFF2-40B4-BE49-F238E27FC236}">
                <a16:creationId xmlns:a16="http://schemas.microsoft.com/office/drawing/2014/main" id="{2B882E99-E343-7B4B-BF52-12E66D813AAD}"/>
              </a:ext>
            </a:extLst>
          </p:cNvPr>
          <p:cNvSpPr>
            <a:spLocks noGrp="1"/>
          </p:cNvSpPr>
          <p:nvPr>
            <p:ph type="pic" sz="quarter" idx="12" hasCustomPrompt="1"/>
          </p:nvPr>
        </p:nvSpPr>
        <p:spPr>
          <a:xfrm>
            <a:off x="2777536" y="1905633"/>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10" name="Picture Placeholder 3">
            <a:extLst>
              <a:ext uri="{FF2B5EF4-FFF2-40B4-BE49-F238E27FC236}">
                <a16:creationId xmlns:a16="http://schemas.microsoft.com/office/drawing/2014/main" id="{C4919BD6-83A4-E746-B2BF-1CFD96E2B39E}"/>
              </a:ext>
            </a:extLst>
          </p:cNvPr>
          <p:cNvSpPr>
            <a:spLocks noGrp="1"/>
          </p:cNvSpPr>
          <p:nvPr>
            <p:ph type="pic" sz="quarter" idx="13" hasCustomPrompt="1"/>
          </p:nvPr>
        </p:nvSpPr>
        <p:spPr>
          <a:xfrm>
            <a:off x="4849753" y="1905633"/>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11" name="Picture Placeholder 3">
            <a:extLst>
              <a:ext uri="{FF2B5EF4-FFF2-40B4-BE49-F238E27FC236}">
                <a16:creationId xmlns:a16="http://schemas.microsoft.com/office/drawing/2014/main" id="{C718B226-CB2F-6644-83F7-38F049476593}"/>
              </a:ext>
            </a:extLst>
          </p:cNvPr>
          <p:cNvSpPr>
            <a:spLocks noGrp="1"/>
          </p:cNvSpPr>
          <p:nvPr>
            <p:ph type="pic" sz="quarter" idx="14" hasCustomPrompt="1"/>
          </p:nvPr>
        </p:nvSpPr>
        <p:spPr>
          <a:xfrm>
            <a:off x="6921971" y="1905633"/>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0" name="Picture Placeholder 3">
            <a:extLst>
              <a:ext uri="{FF2B5EF4-FFF2-40B4-BE49-F238E27FC236}">
                <a16:creationId xmlns:a16="http://schemas.microsoft.com/office/drawing/2014/main" id="{F15B9589-8AEF-2048-B301-1175DAF94F49}"/>
              </a:ext>
            </a:extLst>
          </p:cNvPr>
          <p:cNvSpPr>
            <a:spLocks noGrp="1"/>
          </p:cNvSpPr>
          <p:nvPr>
            <p:ph type="pic" sz="quarter" idx="15" hasCustomPrompt="1"/>
          </p:nvPr>
        </p:nvSpPr>
        <p:spPr>
          <a:xfrm>
            <a:off x="705319" y="3234530"/>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1" name="Picture Placeholder 3">
            <a:extLst>
              <a:ext uri="{FF2B5EF4-FFF2-40B4-BE49-F238E27FC236}">
                <a16:creationId xmlns:a16="http://schemas.microsoft.com/office/drawing/2014/main" id="{84FB0BB6-196E-E547-B04A-FEDAD4475F5E}"/>
              </a:ext>
            </a:extLst>
          </p:cNvPr>
          <p:cNvSpPr>
            <a:spLocks noGrp="1"/>
          </p:cNvSpPr>
          <p:nvPr>
            <p:ph type="pic" sz="quarter" idx="16" hasCustomPrompt="1"/>
          </p:nvPr>
        </p:nvSpPr>
        <p:spPr>
          <a:xfrm>
            <a:off x="2777536" y="3234530"/>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2" name="Picture Placeholder 3">
            <a:extLst>
              <a:ext uri="{FF2B5EF4-FFF2-40B4-BE49-F238E27FC236}">
                <a16:creationId xmlns:a16="http://schemas.microsoft.com/office/drawing/2014/main" id="{EB3BC396-1E86-7D47-8563-1ECEC76A4A0E}"/>
              </a:ext>
            </a:extLst>
          </p:cNvPr>
          <p:cNvSpPr>
            <a:spLocks noGrp="1"/>
          </p:cNvSpPr>
          <p:nvPr>
            <p:ph type="pic" sz="quarter" idx="17" hasCustomPrompt="1"/>
          </p:nvPr>
        </p:nvSpPr>
        <p:spPr>
          <a:xfrm>
            <a:off x="4849753" y="3234530"/>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3" name="Picture Placeholder 3">
            <a:extLst>
              <a:ext uri="{FF2B5EF4-FFF2-40B4-BE49-F238E27FC236}">
                <a16:creationId xmlns:a16="http://schemas.microsoft.com/office/drawing/2014/main" id="{1D881A92-C6B2-134F-9B20-C63613787A8C}"/>
              </a:ext>
            </a:extLst>
          </p:cNvPr>
          <p:cNvSpPr>
            <a:spLocks noGrp="1"/>
          </p:cNvSpPr>
          <p:nvPr>
            <p:ph type="pic" sz="quarter" idx="18" hasCustomPrompt="1"/>
          </p:nvPr>
        </p:nvSpPr>
        <p:spPr>
          <a:xfrm>
            <a:off x="6921971" y="3234530"/>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4" name="Picture Placeholder 3">
            <a:extLst>
              <a:ext uri="{FF2B5EF4-FFF2-40B4-BE49-F238E27FC236}">
                <a16:creationId xmlns:a16="http://schemas.microsoft.com/office/drawing/2014/main" id="{2EE954E9-ED00-104C-8F72-3AF288110813}"/>
              </a:ext>
            </a:extLst>
          </p:cNvPr>
          <p:cNvSpPr>
            <a:spLocks noGrp="1"/>
          </p:cNvSpPr>
          <p:nvPr>
            <p:ph type="pic" sz="quarter" idx="19" hasCustomPrompt="1"/>
          </p:nvPr>
        </p:nvSpPr>
        <p:spPr>
          <a:xfrm>
            <a:off x="705319" y="4563428"/>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5" name="Picture Placeholder 3">
            <a:extLst>
              <a:ext uri="{FF2B5EF4-FFF2-40B4-BE49-F238E27FC236}">
                <a16:creationId xmlns:a16="http://schemas.microsoft.com/office/drawing/2014/main" id="{ED805BB6-2877-8E45-A70D-9CC1A857245C}"/>
              </a:ext>
            </a:extLst>
          </p:cNvPr>
          <p:cNvSpPr>
            <a:spLocks noGrp="1"/>
          </p:cNvSpPr>
          <p:nvPr>
            <p:ph type="pic" sz="quarter" idx="20" hasCustomPrompt="1"/>
          </p:nvPr>
        </p:nvSpPr>
        <p:spPr>
          <a:xfrm>
            <a:off x="2777536" y="4563428"/>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6" name="Picture Placeholder 3">
            <a:extLst>
              <a:ext uri="{FF2B5EF4-FFF2-40B4-BE49-F238E27FC236}">
                <a16:creationId xmlns:a16="http://schemas.microsoft.com/office/drawing/2014/main" id="{01E42478-3F1B-B645-B531-FA34CC510CEF}"/>
              </a:ext>
            </a:extLst>
          </p:cNvPr>
          <p:cNvSpPr>
            <a:spLocks noGrp="1"/>
          </p:cNvSpPr>
          <p:nvPr>
            <p:ph type="pic" sz="quarter" idx="21" hasCustomPrompt="1"/>
          </p:nvPr>
        </p:nvSpPr>
        <p:spPr>
          <a:xfrm>
            <a:off x="4849753" y="4563428"/>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7" name="Picture Placeholder 3">
            <a:extLst>
              <a:ext uri="{FF2B5EF4-FFF2-40B4-BE49-F238E27FC236}">
                <a16:creationId xmlns:a16="http://schemas.microsoft.com/office/drawing/2014/main" id="{6300A2CE-DD25-7745-B3A6-24749D5C3F09}"/>
              </a:ext>
            </a:extLst>
          </p:cNvPr>
          <p:cNvSpPr>
            <a:spLocks noGrp="1"/>
          </p:cNvSpPr>
          <p:nvPr>
            <p:ph type="pic" sz="quarter" idx="22" hasCustomPrompt="1"/>
          </p:nvPr>
        </p:nvSpPr>
        <p:spPr>
          <a:xfrm>
            <a:off x="6921971" y="4563428"/>
            <a:ext cx="1519553"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 name="Title Placeholder 1">
            <a:extLst>
              <a:ext uri="{FF2B5EF4-FFF2-40B4-BE49-F238E27FC236}">
                <a16:creationId xmlns:a16="http://schemas.microsoft.com/office/drawing/2014/main" id="{F7E81E69-36DA-BB52-1DF4-837D05AA8EA8}"/>
              </a:ext>
            </a:extLst>
          </p:cNvPr>
          <p:cNvSpPr>
            <a:spLocks noGrp="1"/>
          </p:cNvSpPr>
          <p:nvPr>
            <p:ph type="title" hasCustomPrompt="1"/>
          </p:nvPr>
        </p:nvSpPr>
        <p:spPr>
          <a:xfrm>
            <a:off x="299222" y="247453"/>
            <a:ext cx="8636000" cy="482374"/>
          </a:xfrm>
          <a:prstGeom prst="rect">
            <a:avLst/>
          </a:prstGeom>
        </p:spPr>
        <p:txBody>
          <a:bodyPr vert="horz" lIns="0" tIns="45720" rIns="91440" bIns="45720" rtlCol="0" anchor="t" anchorCtr="0">
            <a:noAutofit/>
          </a:bodyPr>
          <a:lstStyle/>
          <a:p>
            <a:r>
              <a:rPr lang="en-US" dirty="0"/>
              <a:t>Click to edit single line title</a:t>
            </a:r>
          </a:p>
        </p:txBody>
      </p:sp>
    </p:spTree>
    <p:extLst>
      <p:ext uri="{BB962C8B-B14F-4D97-AF65-F5344CB8AC3E}">
        <p14:creationId xmlns:p14="http://schemas.microsoft.com/office/powerpoint/2010/main" val="1782154673"/>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ogo Grid x20">
    <p:spTree>
      <p:nvGrpSpPr>
        <p:cNvPr id="1" name=""/>
        <p:cNvGrpSpPr/>
        <p:nvPr/>
      </p:nvGrpSpPr>
      <p:grpSpPr>
        <a:xfrm>
          <a:off x="0" y="0"/>
          <a:ext cx="0" cy="0"/>
          <a:chOff x="0" y="0"/>
          <a:chExt cx="0" cy="0"/>
        </a:xfrm>
      </p:grpSpPr>
      <p:sp>
        <p:nvSpPr>
          <p:cNvPr id="4" name="Picture Placeholder 3"/>
          <p:cNvSpPr>
            <a:spLocks noGrp="1"/>
          </p:cNvSpPr>
          <p:nvPr>
            <p:ph type="pic" sz="quarter" idx="11" hasCustomPrompt="1"/>
          </p:nvPr>
        </p:nvSpPr>
        <p:spPr>
          <a:xfrm>
            <a:off x="512279" y="1397633"/>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16" name="Picture Placeholder 3">
            <a:extLst>
              <a:ext uri="{FF2B5EF4-FFF2-40B4-BE49-F238E27FC236}">
                <a16:creationId xmlns:a16="http://schemas.microsoft.com/office/drawing/2014/main" id="{1454E170-989F-C44C-AC7F-7B6D6AB7BD9C}"/>
              </a:ext>
            </a:extLst>
          </p:cNvPr>
          <p:cNvSpPr>
            <a:spLocks noGrp="1"/>
          </p:cNvSpPr>
          <p:nvPr>
            <p:ph type="pic" sz="quarter" idx="12" hasCustomPrompt="1"/>
          </p:nvPr>
        </p:nvSpPr>
        <p:spPr>
          <a:xfrm>
            <a:off x="2196299" y="1397633"/>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17" name="Picture Placeholder 3">
            <a:extLst>
              <a:ext uri="{FF2B5EF4-FFF2-40B4-BE49-F238E27FC236}">
                <a16:creationId xmlns:a16="http://schemas.microsoft.com/office/drawing/2014/main" id="{2B119790-44CE-5549-9D2D-212C762274FE}"/>
              </a:ext>
            </a:extLst>
          </p:cNvPr>
          <p:cNvSpPr>
            <a:spLocks noGrp="1"/>
          </p:cNvSpPr>
          <p:nvPr>
            <p:ph type="pic" sz="quarter" idx="13" hasCustomPrompt="1"/>
          </p:nvPr>
        </p:nvSpPr>
        <p:spPr>
          <a:xfrm>
            <a:off x="3880319" y="1397633"/>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18" name="Picture Placeholder 3">
            <a:extLst>
              <a:ext uri="{FF2B5EF4-FFF2-40B4-BE49-F238E27FC236}">
                <a16:creationId xmlns:a16="http://schemas.microsoft.com/office/drawing/2014/main" id="{E855A92C-D8E4-D24C-88F9-7E190DD2DE6A}"/>
              </a:ext>
            </a:extLst>
          </p:cNvPr>
          <p:cNvSpPr>
            <a:spLocks noGrp="1"/>
          </p:cNvSpPr>
          <p:nvPr>
            <p:ph type="pic" sz="quarter" idx="14" hasCustomPrompt="1"/>
          </p:nvPr>
        </p:nvSpPr>
        <p:spPr>
          <a:xfrm>
            <a:off x="5564339" y="1397633"/>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19" name="Picture Placeholder 3">
            <a:extLst>
              <a:ext uri="{FF2B5EF4-FFF2-40B4-BE49-F238E27FC236}">
                <a16:creationId xmlns:a16="http://schemas.microsoft.com/office/drawing/2014/main" id="{7C3173E7-26E9-BD45-9723-03179F71BA33}"/>
              </a:ext>
            </a:extLst>
          </p:cNvPr>
          <p:cNvSpPr>
            <a:spLocks noGrp="1"/>
          </p:cNvSpPr>
          <p:nvPr>
            <p:ph type="pic" sz="quarter" idx="15" hasCustomPrompt="1"/>
          </p:nvPr>
        </p:nvSpPr>
        <p:spPr>
          <a:xfrm>
            <a:off x="7248359" y="1397633"/>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8" name="Picture Placeholder 3">
            <a:extLst>
              <a:ext uri="{FF2B5EF4-FFF2-40B4-BE49-F238E27FC236}">
                <a16:creationId xmlns:a16="http://schemas.microsoft.com/office/drawing/2014/main" id="{CBC8BC18-D51A-4E4A-89F5-78E648FDFC0A}"/>
              </a:ext>
            </a:extLst>
          </p:cNvPr>
          <p:cNvSpPr>
            <a:spLocks noGrp="1"/>
          </p:cNvSpPr>
          <p:nvPr>
            <p:ph type="pic" sz="quarter" idx="16" hasCustomPrompt="1"/>
          </p:nvPr>
        </p:nvSpPr>
        <p:spPr>
          <a:xfrm>
            <a:off x="512279" y="2687953"/>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9" name="Picture Placeholder 3">
            <a:extLst>
              <a:ext uri="{FF2B5EF4-FFF2-40B4-BE49-F238E27FC236}">
                <a16:creationId xmlns:a16="http://schemas.microsoft.com/office/drawing/2014/main" id="{2C1DF23E-0532-3D41-94D6-242E60DA2EB5}"/>
              </a:ext>
            </a:extLst>
          </p:cNvPr>
          <p:cNvSpPr>
            <a:spLocks noGrp="1"/>
          </p:cNvSpPr>
          <p:nvPr>
            <p:ph type="pic" sz="quarter" idx="17" hasCustomPrompt="1"/>
          </p:nvPr>
        </p:nvSpPr>
        <p:spPr>
          <a:xfrm>
            <a:off x="2196299" y="2687953"/>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0" name="Picture Placeholder 3">
            <a:extLst>
              <a:ext uri="{FF2B5EF4-FFF2-40B4-BE49-F238E27FC236}">
                <a16:creationId xmlns:a16="http://schemas.microsoft.com/office/drawing/2014/main" id="{54016DD2-E118-4E44-A30C-062275E449F6}"/>
              </a:ext>
            </a:extLst>
          </p:cNvPr>
          <p:cNvSpPr>
            <a:spLocks noGrp="1"/>
          </p:cNvSpPr>
          <p:nvPr>
            <p:ph type="pic" sz="quarter" idx="18" hasCustomPrompt="1"/>
          </p:nvPr>
        </p:nvSpPr>
        <p:spPr>
          <a:xfrm>
            <a:off x="3880319" y="2687953"/>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1" name="Picture Placeholder 3">
            <a:extLst>
              <a:ext uri="{FF2B5EF4-FFF2-40B4-BE49-F238E27FC236}">
                <a16:creationId xmlns:a16="http://schemas.microsoft.com/office/drawing/2014/main" id="{D80CE63D-064A-D548-91F1-895E634F0756}"/>
              </a:ext>
            </a:extLst>
          </p:cNvPr>
          <p:cNvSpPr>
            <a:spLocks noGrp="1"/>
          </p:cNvSpPr>
          <p:nvPr>
            <p:ph type="pic" sz="quarter" idx="19" hasCustomPrompt="1"/>
          </p:nvPr>
        </p:nvSpPr>
        <p:spPr>
          <a:xfrm>
            <a:off x="5564339" y="2687953"/>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2" name="Picture Placeholder 3">
            <a:extLst>
              <a:ext uri="{FF2B5EF4-FFF2-40B4-BE49-F238E27FC236}">
                <a16:creationId xmlns:a16="http://schemas.microsoft.com/office/drawing/2014/main" id="{CDA29DB9-62F8-2C44-ADB9-E3E894ED6244}"/>
              </a:ext>
            </a:extLst>
          </p:cNvPr>
          <p:cNvSpPr>
            <a:spLocks noGrp="1"/>
          </p:cNvSpPr>
          <p:nvPr>
            <p:ph type="pic" sz="quarter" idx="20" hasCustomPrompt="1"/>
          </p:nvPr>
        </p:nvSpPr>
        <p:spPr>
          <a:xfrm>
            <a:off x="7248359" y="2687953"/>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3" name="Picture Placeholder 3">
            <a:extLst>
              <a:ext uri="{FF2B5EF4-FFF2-40B4-BE49-F238E27FC236}">
                <a16:creationId xmlns:a16="http://schemas.microsoft.com/office/drawing/2014/main" id="{63E594D4-AF73-0F47-9926-9FBE25A8140C}"/>
              </a:ext>
            </a:extLst>
          </p:cNvPr>
          <p:cNvSpPr>
            <a:spLocks noGrp="1"/>
          </p:cNvSpPr>
          <p:nvPr>
            <p:ph type="pic" sz="quarter" idx="21" hasCustomPrompt="1"/>
          </p:nvPr>
        </p:nvSpPr>
        <p:spPr>
          <a:xfrm>
            <a:off x="512279" y="3914036"/>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4" name="Picture Placeholder 3">
            <a:extLst>
              <a:ext uri="{FF2B5EF4-FFF2-40B4-BE49-F238E27FC236}">
                <a16:creationId xmlns:a16="http://schemas.microsoft.com/office/drawing/2014/main" id="{BCC4934F-113B-4041-936F-FD4CA001AFAE}"/>
              </a:ext>
            </a:extLst>
          </p:cNvPr>
          <p:cNvSpPr>
            <a:spLocks noGrp="1"/>
          </p:cNvSpPr>
          <p:nvPr>
            <p:ph type="pic" sz="quarter" idx="22" hasCustomPrompt="1"/>
          </p:nvPr>
        </p:nvSpPr>
        <p:spPr>
          <a:xfrm>
            <a:off x="2196299" y="3914036"/>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5" name="Picture Placeholder 3">
            <a:extLst>
              <a:ext uri="{FF2B5EF4-FFF2-40B4-BE49-F238E27FC236}">
                <a16:creationId xmlns:a16="http://schemas.microsoft.com/office/drawing/2014/main" id="{9B106577-F6DF-6A40-930C-A357F2E8DCE6}"/>
              </a:ext>
            </a:extLst>
          </p:cNvPr>
          <p:cNvSpPr>
            <a:spLocks noGrp="1"/>
          </p:cNvSpPr>
          <p:nvPr>
            <p:ph type="pic" sz="quarter" idx="23" hasCustomPrompt="1"/>
          </p:nvPr>
        </p:nvSpPr>
        <p:spPr>
          <a:xfrm>
            <a:off x="3880319" y="3914036"/>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6" name="Picture Placeholder 3">
            <a:extLst>
              <a:ext uri="{FF2B5EF4-FFF2-40B4-BE49-F238E27FC236}">
                <a16:creationId xmlns:a16="http://schemas.microsoft.com/office/drawing/2014/main" id="{8E8361F5-47F6-F840-BADA-786A739FC564}"/>
              </a:ext>
            </a:extLst>
          </p:cNvPr>
          <p:cNvSpPr>
            <a:spLocks noGrp="1"/>
          </p:cNvSpPr>
          <p:nvPr>
            <p:ph type="pic" sz="quarter" idx="24" hasCustomPrompt="1"/>
          </p:nvPr>
        </p:nvSpPr>
        <p:spPr>
          <a:xfrm>
            <a:off x="5564339" y="3914036"/>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7" name="Picture Placeholder 3">
            <a:extLst>
              <a:ext uri="{FF2B5EF4-FFF2-40B4-BE49-F238E27FC236}">
                <a16:creationId xmlns:a16="http://schemas.microsoft.com/office/drawing/2014/main" id="{FFE1DE6D-C456-9C40-9E7F-1E1F6CDECD40}"/>
              </a:ext>
            </a:extLst>
          </p:cNvPr>
          <p:cNvSpPr>
            <a:spLocks noGrp="1"/>
          </p:cNvSpPr>
          <p:nvPr>
            <p:ph type="pic" sz="quarter" idx="25" hasCustomPrompt="1"/>
          </p:nvPr>
        </p:nvSpPr>
        <p:spPr>
          <a:xfrm>
            <a:off x="7248359" y="3914036"/>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8" name="Picture Placeholder 3">
            <a:extLst>
              <a:ext uri="{FF2B5EF4-FFF2-40B4-BE49-F238E27FC236}">
                <a16:creationId xmlns:a16="http://schemas.microsoft.com/office/drawing/2014/main" id="{704F5F85-AF14-F846-84F4-C59DD46306BC}"/>
              </a:ext>
            </a:extLst>
          </p:cNvPr>
          <p:cNvSpPr>
            <a:spLocks noGrp="1"/>
          </p:cNvSpPr>
          <p:nvPr>
            <p:ph type="pic" sz="quarter" idx="26" hasCustomPrompt="1"/>
          </p:nvPr>
        </p:nvSpPr>
        <p:spPr>
          <a:xfrm>
            <a:off x="512279" y="5140119"/>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39" name="Picture Placeholder 3">
            <a:extLst>
              <a:ext uri="{FF2B5EF4-FFF2-40B4-BE49-F238E27FC236}">
                <a16:creationId xmlns:a16="http://schemas.microsoft.com/office/drawing/2014/main" id="{F189E000-72BE-8D46-84B1-5C278E9619CD}"/>
              </a:ext>
            </a:extLst>
          </p:cNvPr>
          <p:cNvSpPr>
            <a:spLocks noGrp="1"/>
          </p:cNvSpPr>
          <p:nvPr>
            <p:ph type="pic" sz="quarter" idx="27" hasCustomPrompt="1"/>
          </p:nvPr>
        </p:nvSpPr>
        <p:spPr>
          <a:xfrm>
            <a:off x="2196299" y="5140119"/>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40" name="Picture Placeholder 3">
            <a:extLst>
              <a:ext uri="{FF2B5EF4-FFF2-40B4-BE49-F238E27FC236}">
                <a16:creationId xmlns:a16="http://schemas.microsoft.com/office/drawing/2014/main" id="{C9137346-1110-3641-BDA1-865320D7B824}"/>
              </a:ext>
            </a:extLst>
          </p:cNvPr>
          <p:cNvSpPr>
            <a:spLocks noGrp="1"/>
          </p:cNvSpPr>
          <p:nvPr>
            <p:ph type="pic" sz="quarter" idx="28" hasCustomPrompt="1"/>
          </p:nvPr>
        </p:nvSpPr>
        <p:spPr>
          <a:xfrm>
            <a:off x="3880319" y="5140119"/>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41" name="Picture Placeholder 3">
            <a:extLst>
              <a:ext uri="{FF2B5EF4-FFF2-40B4-BE49-F238E27FC236}">
                <a16:creationId xmlns:a16="http://schemas.microsoft.com/office/drawing/2014/main" id="{15DEEE8A-092A-264A-8B58-165DF770D2D9}"/>
              </a:ext>
            </a:extLst>
          </p:cNvPr>
          <p:cNvSpPr>
            <a:spLocks noGrp="1"/>
          </p:cNvSpPr>
          <p:nvPr>
            <p:ph type="pic" sz="quarter" idx="29" hasCustomPrompt="1"/>
          </p:nvPr>
        </p:nvSpPr>
        <p:spPr>
          <a:xfrm>
            <a:off x="5564339" y="5140119"/>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42" name="Picture Placeholder 3">
            <a:extLst>
              <a:ext uri="{FF2B5EF4-FFF2-40B4-BE49-F238E27FC236}">
                <a16:creationId xmlns:a16="http://schemas.microsoft.com/office/drawing/2014/main" id="{C4B3FF14-AF4B-AC49-BD30-32F270917F16}"/>
              </a:ext>
            </a:extLst>
          </p:cNvPr>
          <p:cNvSpPr>
            <a:spLocks noGrp="1"/>
          </p:cNvSpPr>
          <p:nvPr>
            <p:ph type="pic" sz="quarter" idx="30" hasCustomPrompt="1"/>
          </p:nvPr>
        </p:nvSpPr>
        <p:spPr>
          <a:xfrm>
            <a:off x="7248359" y="5140119"/>
            <a:ext cx="1296201" cy="917260"/>
          </a:xfrm>
          <a:prstGeom prst="rect">
            <a:avLst/>
          </a:prstGeom>
        </p:spPr>
        <p:txBody>
          <a:bodyPr anchor="ctr">
            <a:normAutofit/>
          </a:bodyPr>
          <a:lstStyle>
            <a:lvl1pPr marL="0" indent="0" algn="ctr">
              <a:buNone/>
              <a:defRPr sz="1600" i="1" baseline="0"/>
            </a:lvl1pPr>
          </a:lstStyle>
          <a:p>
            <a:r>
              <a:rPr lang="en-US" dirty="0"/>
              <a:t>Click to add logo</a:t>
            </a:r>
          </a:p>
        </p:txBody>
      </p:sp>
      <p:sp>
        <p:nvSpPr>
          <p:cNvPr id="2" name="Title Placeholder 1">
            <a:extLst>
              <a:ext uri="{FF2B5EF4-FFF2-40B4-BE49-F238E27FC236}">
                <a16:creationId xmlns:a16="http://schemas.microsoft.com/office/drawing/2014/main" id="{3685B5CF-D8F7-8741-1C0C-C3352E82F9E4}"/>
              </a:ext>
            </a:extLst>
          </p:cNvPr>
          <p:cNvSpPr>
            <a:spLocks noGrp="1"/>
          </p:cNvSpPr>
          <p:nvPr>
            <p:ph type="title" hasCustomPrompt="1"/>
          </p:nvPr>
        </p:nvSpPr>
        <p:spPr>
          <a:xfrm>
            <a:off x="299222" y="247453"/>
            <a:ext cx="8636000" cy="482374"/>
          </a:xfrm>
          <a:prstGeom prst="rect">
            <a:avLst/>
          </a:prstGeom>
        </p:spPr>
        <p:txBody>
          <a:bodyPr vert="horz" lIns="0" tIns="45720" rIns="91440" bIns="45720" rtlCol="0" anchor="t" anchorCtr="0">
            <a:noAutofit/>
          </a:bodyPr>
          <a:lstStyle/>
          <a:p>
            <a:r>
              <a:rPr lang="en-US" dirty="0"/>
              <a:t>Click to edit single line title</a:t>
            </a:r>
          </a:p>
        </p:txBody>
      </p:sp>
    </p:spTree>
    <p:extLst>
      <p:ext uri="{BB962C8B-B14F-4D97-AF65-F5344CB8AC3E}">
        <p14:creationId xmlns:p14="http://schemas.microsoft.com/office/powerpoint/2010/main" val="1014042748"/>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Page Image - No Logos">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0"/>
            <a:ext cx="9144000" cy="6857999"/>
          </a:xfrm>
          <a:prstGeom prst="rect">
            <a:avLst/>
          </a:prstGeom>
        </p:spPr>
        <p:txBody>
          <a:bodyPr anchor="ctr"/>
          <a:lstStyle>
            <a:lvl1pPr marL="0" indent="0" algn="ctr">
              <a:buNone/>
              <a:defRPr i="1" baseline="0">
                <a:latin typeface="Calibri" panose="020F0502020204030204" pitchFamily="34" charset="0"/>
                <a:cs typeface="Calibri" panose="020F0502020204030204" pitchFamily="34" charset="0"/>
              </a:defRPr>
            </a:lvl1pPr>
          </a:lstStyle>
          <a:p>
            <a:r>
              <a:rPr lang="en-US" dirty="0"/>
              <a:t>Insert full page image</a:t>
            </a:r>
            <a:br>
              <a:rPr lang="en-US" dirty="0"/>
            </a:br>
            <a:r>
              <a:rPr lang="en-US" dirty="0"/>
              <a:t>by clicking here</a:t>
            </a:r>
          </a:p>
        </p:txBody>
      </p:sp>
      <p:sp>
        <p:nvSpPr>
          <p:cNvPr id="5" name="Rectangle 4"/>
          <p:cNvSpPr/>
          <p:nvPr userDrawn="1"/>
        </p:nvSpPr>
        <p:spPr>
          <a:xfrm>
            <a:off x="0" y="6149340"/>
            <a:ext cx="9144000" cy="7086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5952761"/>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Rectangle 4"/>
          <p:cNvSpPr/>
          <p:nvPr userDrawn="1"/>
        </p:nvSpPr>
        <p:spPr>
          <a:xfrm>
            <a:off x="0" y="6149340"/>
            <a:ext cx="9144000" cy="7086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50768501"/>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Video Media Slide">
    <p:bg>
      <p:bgPr>
        <a:solidFill>
          <a:srgbClr val="000000"/>
        </a:solidFill>
        <a:effectLst/>
      </p:bgPr>
    </p:bg>
    <p:spTree>
      <p:nvGrpSpPr>
        <p:cNvPr id="1" name=""/>
        <p:cNvGrpSpPr/>
        <p:nvPr/>
      </p:nvGrpSpPr>
      <p:grpSpPr>
        <a:xfrm>
          <a:off x="0" y="0"/>
          <a:ext cx="0" cy="0"/>
          <a:chOff x="0" y="0"/>
          <a:chExt cx="0" cy="0"/>
        </a:xfrm>
      </p:grpSpPr>
      <p:sp>
        <p:nvSpPr>
          <p:cNvPr id="3" name="Media Placeholder 2"/>
          <p:cNvSpPr>
            <a:spLocks noGrp="1"/>
          </p:cNvSpPr>
          <p:nvPr>
            <p:ph type="media" sz="quarter" idx="10" hasCustomPrompt="1"/>
          </p:nvPr>
        </p:nvSpPr>
        <p:spPr>
          <a:xfrm>
            <a:off x="0" y="1129553"/>
            <a:ext cx="9144000" cy="5016896"/>
          </a:xfrm>
          <a:prstGeom prst="rect">
            <a:avLst/>
          </a:prstGeom>
        </p:spPr>
        <p:txBody>
          <a:bodyPr anchor="ctr"/>
          <a:lstStyle>
            <a:lvl1pPr marL="0" indent="0" algn="ctr">
              <a:buNone/>
              <a:defRPr i="1" baseline="0">
                <a:solidFill>
                  <a:schemeClr val="bg1"/>
                </a:solidFill>
              </a:defRPr>
            </a:lvl1pPr>
          </a:lstStyle>
          <a:p>
            <a:r>
              <a:rPr lang="en-US" dirty="0"/>
              <a:t>Insert video media</a:t>
            </a:r>
            <a:br>
              <a:rPr lang="en-US" dirty="0"/>
            </a:br>
            <a:r>
              <a:rPr lang="en-US" dirty="0"/>
              <a:t>by clicking here</a:t>
            </a:r>
          </a:p>
        </p:txBody>
      </p:sp>
      <p:pic>
        <p:nvPicPr>
          <p:cNvPr id="5" name="Picture 2">
            <a:extLst>
              <a:ext uri="{FF2B5EF4-FFF2-40B4-BE49-F238E27FC236}">
                <a16:creationId xmlns:a16="http://schemas.microsoft.com/office/drawing/2014/main" id="{8CD5D2FD-C8D7-AC42-BA7D-2E4675DDE3BA}"/>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bwMode="auto">
          <a:xfrm>
            <a:off x="261855" y="6430439"/>
            <a:ext cx="2025510" cy="152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A886527B-BFDF-F442-829C-E6D37B178A6A}"/>
              </a:ext>
            </a:extLst>
          </p:cNvPr>
          <p:cNvSpPr txBox="1"/>
          <p:nvPr userDrawn="1"/>
        </p:nvSpPr>
        <p:spPr>
          <a:xfrm>
            <a:off x="8493281" y="6392202"/>
            <a:ext cx="473337" cy="261610"/>
          </a:xfrm>
          <a:prstGeom prst="rect">
            <a:avLst/>
          </a:prstGeom>
          <a:noFill/>
        </p:spPr>
        <p:txBody>
          <a:bodyPr wrap="square" rtlCol="0">
            <a:spAutoFit/>
          </a:bodyPr>
          <a:lstStyle/>
          <a:p>
            <a:pPr algn="r"/>
            <a:fld id="{4E4ABD32-5A74-244B-A760-1535606102F9}" type="slidenum">
              <a:rPr lang="en-US" sz="1050" b="0" i="0" smtClean="0">
                <a:solidFill>
                  <a:schemeClr val="bg1">
                    <a:lumMod val="65000"/>
                  </a:schemeClr>
                </a:solidFill>
                <a:latin typeface="IBM Plex Sans Light" panose="020B0403050203000203" pitchFamily="34" charset="0"/>
              </a:rPr>
              <a:pPr algn="r"/>
              <a:t>‹#›</a:t>
            </a:fld>
            <a:endParaRPr lang="en-US" sz="1050" b="0" i="0" dirty="0">
              <a:solidFill>
                <a:schemeClr val="bg1">
                  <a:lumMod val="65000"/>
                </a:schemeClr>
              </a:solidFill>
              <a:latin typeface="IBM Plex Sans Light" panose="020B0403050203000203" pitchFamily="34" charset="0"/>
            </a:endParaRPr>
          </a:p>
        </p:txBody>
      </p:sp>
      <p:sp>
        <p:nvSpPr>
          <p:cNvPr id="6" name="Title Placeholder 1">
            <a:extLst>
              <a:ext uri="{FF2B5EF4-FFF2-40B4-BE49-F238E27FC236}">
                <a16:creationId xmlns:a16="http://schemas.microsoft.com/office/drawing/2014/main" id="{A37BF208-0ABD-0FAB-7BE0-65F88EF9A927}"/>
              </a:ext>
            </a:extLst>
          </p:cNvPr>
          <p:cNvSpPr>
            <a:spLocks noGrp="1"/>
          </p:cNvSpPr>
          <p:nvPr>
            <p:ph type="title" hasCustomPrompt="1"/>
          </p:nvPr>
        </p:nvSpPr>
        <p:spPr>
          <a:xfrm>
            <a:off x="299222" y="247453"/>
            <a:ext cx="8539978" cy="482374"/>
          </a:xfrm>
          <a:prstGeom prst="rect">
            <a:avLst/>
          </a:prstGeom>
        </p:spPr>
        <p:txBody>
          <a:bodyPr vert="horz" lIns="0" tIns="45720" rIns="91440" bIns="45720" rtlCol="0" anchor="t" anchorCtr="0">
            <a:noAutofit/>
          </a:bodyPr>
          <a:lstStyle>
            <a:lvl1pPr>
              <a:defRPr>
                <a:solidFill>
                  <a:schemeClr val="bg1"/>
                </a:solidFill>
              </a:defRPr>
            </a:lvl1pPr>
          </a:lstStyle>
          <a:p>
            <a:r>
              <a:rPr lang="en-US" dirty="0"/>
              <a:t>Click to edit single line title</a:t>
            </a:r>
          </a:p>
        </p:txBody>
      </p:sp>
    </p:spTree>
    <p:extLst>
      <p:ext uri="{BB962C8B-B14F-4D97-AF65-F5344CB8AC3E}">
        <p14:creationId xmlns:p14="http://schemas.microsoft.com/office/powerpoint/2010/main" val="421123526"/>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alf Name Half Photo">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B9CEED9D-0D74-5241-A028-E63E2604C10D}"/>
              </a:ext>
            </a:extLst>
          </p:cNvPr>
          <p:cNvSpPr>
            <a:spLocks noGrp="1"/>
          </p:cNvSpPr>
          <p:nvPr>
            <p:ph type="pic" sz="quarter" idx="11" hasCustomPrompt="1"/>
          </p:nvPr>
        </p:nvSpPr>
        <p:spPr>
          <a:xfrm>
            <a:off x="4052045" y="-15838"/>
            <a:ext cx="5091955" cy="6889676"/>
          </a:xfrm>
          <a:custGeom>
            <a:avLst/>
            <a:gdLst>
              <a:gd name="connsiteX0" fmla="*/ 0 w 4572002"/>
              <a:gd name="connsiteY0" fmla="*/ 0 h 6858000"/>
              <a:gd name="connsiteX1" fmla="*/ 4572002 w 4572002"/>
              <a:gd name="connsiteY1" fmla="*/ 0 h 6858000"/>
              <a:gd name="connsiteX2" fmla="*/ 4572002 w 4572002"/>
              <a:gd name="connsiteY2" fmla="*/ 6858000 h 6858000"/>
              <a:gd name="connsiteX3" fmla="*/ 0 w 4572002"/>
              <a:gd name="connsiteY3" fmla="*/ 6858000 h 6858000"/>
              <a:gd name="connsiteX4" fmla="*/ 0 w 4572002"/>
              <a:gd name="connsiteY4" fmla="*/ 0 h 6858000"/>
              <a:gd name="connsiteX0" fmla="*/ 0 w 4970035"/>
              <a:gd name="connsiteY0" fmla="*/ 0 h 6868758"/>
              <a:gd name="connsiteX1" fmla="*/ 4970035 w 4970035"/>
              <a:gd name="connsiteY1" fmla="*/ 10758 h 6868758"/>
              <a:gd name="connsiteX2" fmla="*/ 4970035 w 4970035"/>
              <a:gd name="connsiteY2" fmla="*/ 6868758 h 6868758"/>
              <a:gd name="connsiteX3" fmla="*/ 398033 w 4970035"/>
              <a:gd name="connsiteY3" fmla="*/ 6868758 h 6868758"/>
              <a:gd name="connsiteX4" fmla="*/ 0 w 4970035"/>
              <a:gd name="connsiteY4" fmla="*/ 0 h 6868758"/>
              <a:gd name="connsiteX0" fmla="*/ 0 w 4970035"/>
              <a:gd name="connsiteY0" fmla="*/ 0 h 6879516"/>
              <a:gd name="connsiteX1" fmla="*/ 4970035 w 4970035"/>
              <a:gd name="connsiteY1" fmla="*/ 10758 h 6879516"/>
              <a:gd name="connsiteX2" fmla="*/ 4970035 w 4970035"/>
              <a:gd name="connsiteY2" fmla="*/ 6868758 h 6879516"/>
              <a:gd name="connsiteX3" fmla="*/ 731520 w 4970035"/>
              <a:gd name="connsiteY3" fmla="*/ 6879516 h 6879516"/>
              <a:gd name="connsiteX4" fmla="*/ 0 w 4970035"/>
              <a:gd name="connsiteY4" fmla="*/ 0 h 6879516"/>
              <a:gd name="connsiteX0" fmla="*/ 254000 w 4238515"/>
              <a:gd name="connsiteY0" fmla="*/ 0 h 6869356"/>
              <a:gd name="connsiteX1" fmla="*/ 4238515 w 4238515"/>
              <a:gd name="connsiteY1" fmla="*/ 598 h 6869356"/>
              <a:gd name="connsiteX2" fmla="*/ 4238515 w 4238515"/>
              <a:gd name="connsiteY2" fmla="*/ 6858598 h 6869356"/>
              <a:gd name="connsiteX3" fmla="*/ 0 w 4238515"/>
              <a:gd name="connsiteY3" fmla="*/ 6869356 h 6869356"/>
              <a:gd name="connsiteX4" fmla="*/ 254000 w 4238515"/>
              <a:gd name="connsiteY4" fmla="*/ 0 h 6869356"/>
              <a:gd name="connsiteX0" fmla="*/ 690880 w 4675395"/>
              <a:gd name="connsiteY0" fmla="*/ 0 h 6869356"/>
              <a:gd name="connsiteX1" fmla="*/ 4675395 w 4675395"/>
              <a:gd name="connsiteY1" fmla="*/ 598 h 6869356"/>
              <a:gd name="connsiteX2" fmla="*/ 4675395 w 4675395"/>
              <a:gd name="connsiteY2" fmla="*/ 6858598 h 6869356"/>
              <a:gd name="connsiteX3" fmla="*/ 0 w 4675395"/>
              <a:gd name="connsiteY3" fmla="*/ 6869356 h 6869356"/>
              <a:gd name="connsiteX4" fmla="*/ 690880 w 4675395"/>
              <a:gd name="connsiteY4" fmla="*/ 0 h 6869356"/>
              <a:gd name="connsiteX0" fmla="*/ 447040 w 4675395"/>
              <a:gd name="connsiteY0" fmla="*/ 19722 h 6868758"/>
              <a:gd name="connsiteX1" fmla="*/ 4675395 w 4675395"/>
              <a:gd name="connsiteY1" fmla="*/ 0 h 6868758"/>
              <a:gd name="connsiteX2" fmla="*/ 4675395 w 4675395"/>
              <a:gd name="connsiteY2" fmla="*/ 6858000 h 6868758"/>
              <a:gd name="connsiteX3" fmla="*/ 0 w 4675395"/>
              <a:gd name="connsiteY3" fmla="*/ 6868758 h 6868758"/>
              <a:gd name="connsiteX4" fmla="*/ 447040 w 4675395"/>
              <a:gd name="connsiteY4" fmla="*/ 19722 h 6868758"/>
              <a:gd name="connsiteX0" fmla="*/ 447040 w 4675395"/>
              <a:gd name="connsiteY0" fmla="*/ 0 h 6889676"/>
              <a:gd name="connsiteX1" fmla="*/ 4675395 w 4675395"/>
              <a:gd name="connsiteY1" fmla="*/ 20918 h 6889676"/>
              <a:gd name="connsiteX2" fmla="*/ 4675395 w 4675395"/>
              <a:gd name="connsiteY2" fmla="*/ 6878918 h 6889676"/>
              <a:gd name="connsiteX3" fmla="*/ 0 w 4675395"/>
              <a:gd name="connsiteY3" fmla="*/ 6889676 h 6889676"/>
              <a:gd name="connsiteX4" fmla="*/ 447040 w 4675395"/>
              <a:gd name="connsiteY4" fmla="*/ 0 h 6889676"/>
              <a:gd name="connsiteX0" fmla="*/ 436880 w 4675395"/>
              <a:gd name="connsiteY0" fmla="*/ 0 h 6879516"/>
              <a:gd name="connsiteX1" fmla="*/ 4675395 w 4675395"/>
              <a:gd name="connsiteY1" fmla="*/ 10758 h 6879516"/>
              <a:gd name="connsiteX2" fmla="*/ 4675395 w 4675395"/>
              <a:gd name="connsiteY2" fmla="*/ 6868758 h 6879516"/>
              <a:gd name="connsiteX3" fmla="*/ 0 w 4675395"/>
              <a:gd name="connsiteY3" fmla="*/ 6879516 h 6879516"/>
              <a:gd name="connsiteX4" fmla="*/ 436880 w 4675395"/>
              <a:gd name="connsiteY4" fmla="*/ 0 h 6879516"/>
              <a:gd name="connsiteX0" fmla="*/ 853440 w 5091955"/>
              <a:gd name="connsiteY0" fmla="*/ 0 h 6889676"/>
              <a:gd name="connsiteX1" fmla="*/ 5091955 w 5091955"/>
              <a:gd name="connsiteY1" fmla="*/ 10758 h 6889676"/>
              <a:gd name="connsiteX2" fmla="*/ 5091955 w 5091955"/>
              <a:gd name="connsiteY2" fmla="*/ 6868758 h 6889676"/>
              <a:gd name="connsiteX3" fmla="*/ 0 w 5091955"/>
              <a:gd name="connsiteY3" fmla="*/ 6889676 h 6889676"/>
              <a:gd name="connsiteX4" fmla="*/ 853440 w 5091955"/>
              <a:gd name="connsiteY4" fmla="*/ 0 h 6889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1955" h="6889676">
                <a:moveTo>
                  <a:pt x="853440" y="0"/>
                </a:moveTo>
                <a:lnTo>
                  <a:pt x="5091955" y="10758"/>
                </a:lnTo>
                <a:lnTo>
                  <a:pt x="5091955" y="6868758"/>
                </a:lnTo>
                <a:lnTo>
                  <a:pt x="0" y="6889676"/>
                </a:lnTo>
                <a:lnTo>
                  <a:pt x="853440" y="0"/>
                </a:lnTo>
                <a:close/>
              </a:path>
            </a:pathLst>
          </a:custGeom>
          <a:blipFill>
            <a:blip r:embed="rId2"/>
            <a:stretch>
              <a:fillRect l="-12708" t="-5683" r="-8946" b="-17493"/>
            </a:stretch>
          </a:blipFill>
        </p:spPr>
        <p:txBody>
          <a:bodyPr anchor="ctr">
            <a:normAutofit/>
          </a:bodyPr>
          <a:lstStyle>
            <a:lvl1pPr marL="0" indent="0" algn="ctr">
              <a:buNone/>
              <a:defRPr sz="1800" i="1" baseline="0"/>
            </a:lvl1pPr>
          </a:lstStyle>
          <a:p>
            <a:r>
              <a:rPr lang="en-US" dirty="0"/>
              <a:t>Click here to insert an image</a:t>
            </a:r>
          </a:p>
        </p:txBody>
      </p:sp>
      <p:sp>
        <p:nvSpPr>
          <p:cNvPr id="7" name="Title 1">
            <a:extLst>
              <a:ext uri="{FF2B5EF4-FFF2-40B4-BE49-F238E27FC236}">
                <a16:creationId xmlns:a16="http://schemas.microsoft.com/office/drawing/2014/main" id="{8A719385-C3CC-BD4A-98BD-D5936763478E}"/>
              </a:ext>
            </a:extLst>
          </p:cNvPr>
          <p:cNvSpPr>
            <a:spLocks noGrp="1"/>
          </p:cNvSpPr>
          <p:nvPr>
            <p:ph type="title" hasCustomPrompt="1"/>
          </p:nvPr>
        </p:nvSpPr>
        <p:spPr>
          <a:xfrm>
            <a:off x="468648" y="2286000"/>
            <a:ext cx="3673641" cy="1143000"/>
          </a:xfrm>
          <a:prstGeom prst="rect">
            <a:avLst/>
          </a:prstGeom>
        </p:spPr>
        <p:txBody>
          <a:bodyPr anchor="ctr" anchorCtr="0">
            <a:noAutofit/>
          </a:bodyPr>
          <a:lstStyle>
            <a:lvl1pPr>
              <a:lnSpc>
                <a:spcPts val="5360"/>
              </a:lnSpc>
              <a:defRPr sz="4800" b="0" i="0">
                <a:latin typeface="Cambria" panose="02040503050406030204" pitchFamily="18" charset="0"/>
              </a:defRPr>
            </a:lvl1pPr>
          </a:lstStyle>
          <a:p>
            <a:r>
              <a:rPr lang="en-US" dirty="0"/>
              <a:t>Lawyer </a:t>
            </a:r>
            <a:br>
              <a:rPr lang="en-US" dirty="0"/>
            </a:br>
            <a:r>
              <a:rPr lang="en-US" dirty="0"/>
              <a:t>Name</a:t>
            </a:r>
          </a:p>
        </p:txBody>
      </p:sp>
      <p:sp>
        <p:nvSpPr>
          <p:cNvPr id="9" name="Text Placeholder 13">
            <a:extLst>
              <a:ext uri="{FF2B5EF4-FFF2-40B4-BE49-F238E27FC236}">
                <a16:creationId xmlns:a16="http://schemas.microsoft.com/office/drawing/2014/main" id="{19086834-71F0-8143-8228-F08ED1590999}"/>
              </a:ext>
            </a:extLst>
          </p:cNvPr>
          <p:cNvSpPr>
            <a:spLocks noGrp="1"/>
          </p:cNvSpPr>
          <p:nvPr>
            <p:ph type="body" sz="quarter" idx="12" hasCustomPrompt="1"/>
          </p:nvPr>
        </p:nvSpPr>
        <p:spPr>
          <a:xfrm>
            <a:off x="468649" y="3886201"/>
            <a:ext cx="3673641" cy="205751"/>
          </a:xfrm>
          <a:prstGeom prst="rect">
            <a:avLst/>
          </a:prstGeom>
        </p:spPr>
        <p:txBody>
          <a:bodyPr anchor="ctr" anchorCtr="0">
            <a:noAutofit/>
          </a:bodyPr>
          <a:lstStyle>
            <a:lvl1pPr marL="0" indent="0">
              <a:lnSpc>
                <a:spcPts val="2400"/>
              </a:lnSpc>
              <a:spcBef>
                <a:spcPts val="0"/>
              </a:spcBef>
              <a:spcAft>
                <a:spcPts val="600"/>
              </a:spcAft>
              <a:buNone/>
              <a:defRPr sz="2000" b="0" i="0">
                <a:solidFill>
                  <a:schemeClr val="tx1">
                    <a:lumMod val="85000"/>
                    <a:lumOff val="15000"/>
                  </a:schemeClr>
                </a:solidFill>
                <a:latin typeface="Calibri" panose="020F0502020204030204" pitchFamily="34" charset="0"/>
                <a:cs typeface="Calibri" panose="020F0502020204030204" pitchFamily="34" charset="0"/>
              </a:defRPr>
            </a:lvl1pPr>
          </a:lstStyle>
          <a:p>
            <a:pPr lvl="0"/>
            <a:r>
              <a:rPr lang="en-US" dirty="0"/>
              <a:t>Role</a:t>
            </a:r>
          </a:p>
        </p:txBody>
      </p:sp>
      <p:sp>
        <p:nvSpPr>
          <p:cNvPr id="2" name="Text Placeholder 13">
            <a:extLst>
              <a:ext uri="{FF2B5EF4-FFF2-40B4-BE49-F238E27FC236}">
                <a16:creationId xmlns:a16="http://schemas.microsoft.com/office/drawing/2014/main" id="{D86BBDF7-09BE-8CEF-8EE6-CCD28363A581}"/>
              </a:ext>
            </a:extLst>
          </p:cNvPr>
          <p:cNvSpPr>
            <a:spLocks noGrp="1"/>
          </p:cNvSpPr>
          <p:nvPr>
            <p:ph type="body" sz="quarter" idx="13" hasCustomPrompt="1"/>
          </p:nvPr>
        </p:nvSpPr>
        <p:spPr>
          <a:xfrm>
            <a:off x="468649" y="4267200"/>
            <a:ext cx="3673641" cy="205751"/>
          </a:xfrm>
          <a:prstGeom prst="rect">
            <a:avLst/>
          </a:prstGeom>
        </p:spPr>
        <p:txBody>
          <a:bodyPr anchor="ctr" anchorCtr="0">
            <a:noAutofit/>
          </a:bodyPr>
          <a:lstStyle>
            <a:lvl1pPr marL="0" indent="0">
              <a:lnSpc>
                <a:spcPts val="2400"/>
              </a:lnSpc>
              <a:spcBef>
                <a:spcPts val="0"/>
              </a:spcBef>
              <a:spcAft>
                <a:spcPts val="600"/>
              </a:spcAft>
              <a:buNone/>
              <a:defRPr sz="2000" b="1" i="0">
                <a:solidFill>
                  <a:schemeClr val="tx1">
                    <a:lumMod val="85000"/>
                    <a:lumOff val="15000"/>
                  </a:schemeClr>
                </a:solidFill>
                <a:latin typeface="Calibri" panose="020F0502020204030204" pitchFamily="34" charset="0"/>
                <a:cs typeface="Calibri" panose="020F0502020204030204" pitchFamily="34" charset="0"/>
              </a:defRPr>
            </a:lvl1pPr>
          </a:lstStyle>
          <a:p>
            <a:pPr lvl="0"/>
            <a:r>
              <a:rPr lang="en-US" dirty="0"/>
              <a:t>Office</a:t>
            </a:r>
          </a:p>
        </p:txBody>
      </p:sp>
    </p:spTree>
    <p:extLst>
      <p:ext uri="{BB962C8B-B14F-4D97-AF65-F5344CB8AC3E}">
        <p14:creationId xmlns:p14="http://schemas.microsoft.com/office/powerpoint/2010/main" val="3966044673"/>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o Page - Single">
    <p:spTree>
      <p:nvGrpSpPr>
        <p:cNvPr id="1" name=""/>
        <p:cNvGrpSpPr/>
        <p:nvPr/>
      </p:nvGrpSpPr>
      <p:grpSpPr>
        <a:xfrm>
          <a:off x="0" y="0"/>
          <a:ext cx="0" cy="0"/>
          <a:chOff x="0" y="0"/>
          <a:chExt cx="0" cy="0"/>
        </a:xfrm>
      </p:grpSpPr>
      <p:sp>
        <p:nvSpPr>
          <p:cNvPr id="7" name="Content Placeholder 3"/>
          <p:cNvSpPr>
            <a:spLocks noGrp="1"/>
          </p:cNvSpPr>
          <p:nvPr>
            <p:ph sz="half" idx="10" hasCustomPrompt="1"/>
          </p:nvPr>
        </p:nvSpPr>
        <p:spPr>
          <a:xfrm>
            <a:off x="2550694" y="1803400"/>
            <a:ext cx="6136105" cy="4127499"/>
          </a:xfrm>
          <a:prstGeom prst="rect">
            <a:avLst/>
          </a:prstGeom>
        </p:spPr>
        <p:txBody>
          <a:bodyPr>
            <a:noAutofit/>
          </a:bodyPr>
          <a:lstStyle>
            <a:lvl1pPr marL="0" indent="0">
              <a:buNone/>
              <a:defRPr sz="14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Click here to add bio text</a:t>
            </a:r>
          </a:p>
        </p:txBody>
      </p:sp>
      <p:sp>
        <p:nvSpPr>
          <p:cNvPr id="11" name="Text Placeholder 4"/>
          <p:cNvSpPr>
            <a:spLocks noGrp="1"/>
          </p:cNvSpPr>
          <p:nvPr>
            <p:ph type="body" sz="quarter" idx="3" hasCustomPrompt="1"/>
          </p:nvPr>
        </p:nvSpPr>
        <p:spPr>
          <a:xfrm>
            <a:off x="2550694" y="1066800"/>
            <a:ext cx="6136105" cy="175260"/>
          </a:xfrm>
          <a:prstGeom prst="rect">
            <a:avLst/>
          </a:prstGeom>
        </p:spPr>
        <p:txBody>
          <a:bodyPr anchor="ctr">
            <a:noAutofit/>
          </a:bodyPr>
          <a:lstStyle>
            <a:lvl1pPr marL="0" indent="0">
              <a:buNone/>
              <a:defRPr sz="2000" b="0" i="0" baseline="0">
                <a:solidFill>
                  <a:schemeClr val="accent6"/>
                </a:solidFill>
                <a:latin typeface="Cambria" panose="02040503050406030204" pitchFamily="18"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8" name="Text Placeholder 4"/>
          <p:cNvSpPr>
            <a:spLocks noGrp="1"/>
          </p:cNvSpPr>
          <p:nvPr>
            <p:ph type="body" sz="quarter" idx="15" hasCustomPrompt="1"/>
          </p:nvPr>
        </p:nvSpPr>
        <p:spPr>
          <a:xfrm>
            <a:off x="2550694" y="1435100"/>
            <a:ext cx="6136105" cy="175260"/>
          </a:xfrm>
          <a:prstGeom prst="rect">
            <a:avLst/>
          </a:prstGeom>
        </p:spPr>
        <p:txBody>
          <a:bodyPr anchor="ctr">
            <a:noAutofit/>
          </a:bodyPr>
          <a:lstStyle>
            <a:lvl1pPr marL="0" indent="0">
              <a:buNone/>
              <a:defRPr sz="1200" b="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Role | Office | Phone # | @</a:t>
            </a:r>
            <a:r>
              <a:rPr lang="en-US" dirty="0" err="1"/>
              <a:t>jenner.com</a:t>
            </a:r>
            <a:endParaRPr lang="en-US" dirty="0"/>
          </a:p>
        </p:txBody>
      </p:sp>
      <p:sp>
        <p:nvSpPr>
          <p:cNvPr id="3" name="Picture Placeholder 3">
            <a:extLst>
              <a:ext uri="{FF2B5EF4-FFF2-40B4-BE49-F238E27FC236}">
                <a16:creationId xmlns:a16="http://schemas.microsoft.com/office/drawing/2014/main" id="{19882E89-52B5-3C63-9418-7F5ECB92E189}"/>
              </a:ext>
            </a:extLst>
          </p:cNvPr>
          <p:cNvSpPr>
            <a:spLocks noGrp="1"/>
          </p:cNvSpPr>
          <p:nvPr>
            <p:ph type="pic" sz="quarter" idx="11" hasCustomPrompt="1"/>
          </p:nvPr>
        </p:nvSpPr>
        <p:spPr>
          <a:xfrm>
            <a:off x="304800" y="1066800"/>
            <a:ext cx="2057400" cy="205740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2000" baseline="0">
                <a:solidFill>
                  <a:schemeClr val="bg1"/>
                </a:solidFill>
              </a:defRPr>
            </a:lvl1pPr>
          </a:lstStyle>
          <a:p>
            <a:r>
              <a:rPr lang="en-US"/>
              <a:t>Click here to change picture</a:t>
            </a:r>
          </a:p>
        </p:txBody>
      </p:sp>
      <p:sp>
        <p:nvSpPr>
          <p:cNvPr id="2" name="Title Placeholder 1">
            <a:extLst>
              <a:ext uri="{FF2B5EF4-FFF2-40B4-BE49-F238E27FC236}">
                <a16:creationId xmlns:a16="http://schemas.microsoft.com/office/drawing/2014/main" id="{D6C734AC-C421-4A01-4D1E-966DB547A286}"/>
              </a:ext>
            </a:extLst>
          </p:cNvPr>
          <p:cNvSpPr>
            <a:spLocks noGrp="1"/>
          </p:cNvSpPr>
          <p:nvPr>
            <p:ph type="title" hasCustomPrompt="1"/>
          </p:nvPr>
        </p:nvSpPr>
        <p:spPr>
          <a:xfrm>
            <a:off x="299222" y="247453"/>
            <a:ext cx="8636000" cy="482374"/>
          </a:xfrm>
          <a:prstGeom prst="rect">
            <a:avLst/>
          </a:prstGeom>
        </p:spPr>
        <p:txBody>
          <a:bodyPr vert="horz" lIns="0" tIns="45720" rIns="91440" bIns="45720" rtlCol="0" anchor="t" anchorCtr="0">
            <a:noAutofit/>
          </a:bodyPr>
          <a:lstStyle/>
          <a:p>
            <a:r>
              <a:rPr lang="en-US" dirty="0"/>
              <a:t>Click to edit single line title</a:t>
            </a:r>
          </a:p>
        </p:txBody>
      </p:sp>
    </p:spTree>
    <p:extLst>
      <p:ext uri="{BB962C8B-B14F-4D97-AF65-F5344CB8AC3E}">
        <p14:creationId xmlns:p14="http://schemas.microsoft.com/office/powerpoint/2010/main" val="1670560853"/>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io Page - 2X">
    <p:spTree>
      <p:nvGrpSpPr>
        <p:cNvPr id="1" name=""/>
        <p:cNvGrpSpPr/>
        <p:nvPr/>
      </p:nvGrpSpPr>
      <p:grpSpPr>
        <a:xfrm>
          <a:off x="0" y="0"/>
          <a:ext cx="0" cy="0"/>
          <a:chOff x="0" y="0"/>
          <a:chExt cx="0" cy="0"/>
        </a:xfrm>
      </p:grpSpPr>
      <p:sp>
        <p:nvSpPr>
          <p:cNvPr id="4" name="Picture Placeholder 3"/>
          <p:cNvSpPr>
            <a:spLocks noGrp="1"/>
          </p:cNvSpPr>
          <p:nvPr>
            <p:ph type="pic" sz="quarter" idx="11" hasCustomPrompt="1"/>
          </p:nvPr>
        </p:nvSpPr>
        <p:spPr>
          <a:xfrm>
            <a:off x="304800" y="1023619"/>
            <a:ext cx="2057400" cy="205740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800" baseline="0">
                <a:solidFill>
                  <a:schemeClr val="bg1"/>
                </a:solidFill>
              </a:defRPr>
            </a:lvl1pPr>
          </a:lstStyle>
          <a:p>
            <a:r>
              <a:rPr lang="en-US"/>
              <a:t>Click here to change picture</a:t>
            </a:r>
          </a:p>
        </p:txBody>
      </p:sp>
      <p:sp>
        <p:nvSpPr>
          <p:cNvPr id="14" name="Picture Placeholder 3"/>
          <p:cNvSpPr>
            <a:spLocks noGrp="1"/>
          </p:cNvSpPr>
          <p:nvPr>
            <p:ph type="pic" sz="quarter" idx="14" hasCustomPrompt="1"/>
          </p:nvPr>
        </p:nvSpPr>
        <p:spPr>
          <a:xfrm>
            <a:off x="304800" y="3352800"/>
            <a:ext cx="2057400" cy="2057400"/>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800" baseline="0">
                <a:solidFill>
                  <a:schemeClr val="bg1"/>
                </a:solidFill>
              </a:defRPr>
            </a:lvl1pPr>
          </a:lstStyle>
          <a:p>
            <a:r>
              <a:rPr lang="en-US"/>
              <a:t>Click here to change picture</a:t>
            </a:r>
          </a:p>
        </p:txBody>
      </p:sp>
      <p:sp>
        <p:nvSpPr>
          <p:cNvPr id="3" name="Content Placeholder 3">
            <a:extLst>
              <a:ext uri="{FF2B5EF4-FFF2-40B4-BE49-F238E27FC236}">
                <a16:creationId xmlns:a16="http://schemas.microsoft.com/office/drawing/2014/main" id="{724996AA-2DB0-2783-6F85-F1DB6B6D05B7}"/>
              </a:ext>
            </a:extLst>
          </p:cNvPr>
          <p:cNvSpPr>
            <a:spLocks noGrp="1"/>
          </p:cNvSpPr>
          <p:nvPr>
            <p:ph sz="half" idx="10" hasCustomPrompt="1"/>
          </p:nvPr>
        </p:nvSpPr>
        <p:spPr>
          <a:xfrm>
            <a:off x="2550694" y="1696720"/>
            <a:ext cx="6136105" cy="1384300"/>
          </a:xfrm>
          <a:prstGeom prst="rect">
            <a:avLst/>
          </a:prstGeom>
        </p:spPr>
        <p:txBody>
          <a:bodyPr>
            <a:noAutofit/>
          </a:bodyPr>
          <a:lstStyle>
            <a:lvl1pPr marL="0" indent="0">
              <a:buNone/>
              <a:defRPr sz="14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Click here to add bio text</a:t>
            </a:r>
          </a:p>
        </p:txBody>
      </p:sp>
      <p:sp>
        <p:nvSpPr>
          <p:cNvPr id="5" name="Text Placeholder 4">
            <a:extLst>
              <a:ext uri="{FF2B5EF4-FFF2-40B4-BE49-F238E27FC236}">
                <a16:creationId xmlns:a16="http://schemas.microsoft.com/office/drawing/2014/main" id="{B542A700-B6D9-C0F4-ABEA-966286682C36}"/>
              </a:ext>
            </a:extLst>
          </p:cNvPr>
          <p:cNvSpPr>
            <a:spLocks noGrp="1"/>
          </p:cNvSpPr>
          <p:nvPr>
            <p:ph type="body" sz="quarter" idx="3" hasCustomPrompt="1"/>
          </p:nvPr>
        </p:nvSpPr>
        <p:spPr>
          <a:xfrm>
            <a:off x="2550694" y="1023619"/>
            <a:ext cx="6136105" cy="175260"/>
          </a:xfrm>
          <a:prstGeom prst="rect">
            <a:avLst/>
          </a:prstGeom>
        </p:spPr>
        <p:txBody>
          <a:bodyPr anchor="ctr">
            <a:noAutofit/>
          </a:bodyPr>
          <a:lstStyle>
            <a:lvl1pPr marL="0" indent="0">
              <a:buNone/>
              <a:defRPr sz="1800" b="0" i="0"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6" name="Text Placeholder 4">
            <a:extLst>
              <a:ext uri="{FF2B5EF4-FFF2-40B4-BE49-F238E27FC236}">
                <a16:creationId xmlns:a16="http://schemas.microsoft.com/office/drawing/2014/main" id="{43E3C0F6-A04E-B2D7-BE91-5EFCFC3246D3}"/>
              </a:ext>
            </a:extLst>
          </p:cNvPr>
          <p:cNvSpPr>
            <a:spLocks noGrp="1"/>
          </p:cNvSpPr>
          <p:nvPr>
            <p:ph type="body" sz="quarter" idx="15" hasCustomPrompt="1"/>
          </p:nvPr>
        </p:nvSpPr>
        <p:spPr>
          <a:xfrm>
            <a:off x="2550694" y="1360169"/>
            <a:ext cx="6136105" cy="175260"/>
          </a:xfrm>
          <a:prstGeom prst="rect">
            <a:avLst/>
          </a:prstGeom>
        </p:spPr>
        <p:txBody>
          <a:bodyPr anchor="ctr">
            <a:noAutofit/>
          </a:bodyPr>
          <a:lstStyle>
            <a:lvl1pPr marL="0" indent="0">
              <a:buNone/>
              <a:defRPr sz="1200" b="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Role | Office | Phone # | @</a:t>
            </a:r>
            <a:r>
              <a:rPr lang="en-US" dirty="0" err="1"/>
              <a:t>jenner.com</a:t>
            </a:r>
            <a:endParaRPr lang="en-US" dirty="0"/>
          </a:p>
        </p:txBody>
      </p:sp>
      <p:sp>
        <p:nvSpPr>
          <p:cNvPr id="8" name="Content Placeholder 3">
            <a:extLst>
              <a:ext uri="{FF2B5EF4-FFF2-40B4-BE49-F238E27FC236}">
                <a16:creationId xmlns:a16="http://schemas.microsoft.com/office/drawing/2014/main" id="{38B18B69-5E70-278A-6F0E-988725E61B72}"/>
              </a:ext>
            </a:extLst>
          </p:cNvPr>
          <p:cNvSpPr>
            <a:spLocks noGrp="1"/>
          </p:cNvSpPr>
          <p:nvPr>
            <p:ph sz="half" idx="16" hasCustomPrompt="1"/>
          </p:nvPr>
        </p:nvSpPr>
        <p:spPr>
          <a:xfrm>
            <a:off x="2550694" y="4025900"/>
            <a:ext cx="6136105" cy="1384300"/>
          </a:xfrm>
          <a:prstGeom prst="rect">
            <a:avLst/>
          </a:prstGeom>
        </p:spPr>
        <p:txBody>
          <a:bodyPr>
            <a:noAutofit/>
          </a:bodyPr>
          <a:lstStyle>
            <a:lvl1pPr marL="0" indent="0">
              <a:buNone/>
              <a:defRPr sz="14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Click here to add bio text</a:t>
            </a:r>
          </a:p>
        </p:txBody>
      </p:sp>
      <p:sp>
        <p:nvSpPr>
          <p:cNvPr id="9" name="Text Placeholder 4">
            <a:extLst>
              <a:ext uri="{FF2B5EF4-FFF2-40B4-BE49-F238E27FC236}">
                <a16:creationId xmlns:a16="http://schemas.microsoft.com/office/drawing/2014/main" id="{43A53B52-0B1F-2308-191B-DC4EF52A0FD9}"/>
              </a:ext>
            </a:extLst>
          </p:cNvPr>
          <p:cNvSpPr>
            <a:spLocks noGrp="1"/>
          </p:cNvSpPr>
          <p:nvPr>
            <p:ph type="body" sz="quarter" idx="17" hasCustomPrompt="1"/>
          </p:nvPr>
        </p:nvSpPr>
        <p:spPr>
          <a:xfrm>
            <a:off x="2550694" y="3352799"/>
            <a:ext cx="6136105" cy="175260"/>
          </a:xfrm>
          <a:prstGeom prst="rect">
            <a:avLst/>
          </a:prstGeom>
        </p:spPr>
        <p:txBody>
          <a:bodyPr anchor="ctr">
            <a:noAutofit/>
          </a:bodyPr>
          <a:lstStyle>
            <a:lvl1pPr marL="0" indent="0">
              <a:buNone/>
              <a:defRPr sz="1800" b="0" i="0"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13" name="Text Placeholder 4">
            <a:extLst>
              <a:ext uri="{FF2B5EF4-FFF2-40B4-BE49-F238E27FC236}">
                <a16:creationId xmlns:a16="http://schemas.microsoft.com/office/drawing/2014/main" id="{F7BFE027-54CE-9F80-2431-94584193084F}"/>
              </a:ext>
            </a:extLst>
          </p:cNvPr>
          <p:cNvSpPr>
            <a:spLocks noGrp="1"/>
          </p:cNvSpPr>
          <p:nvPr>
            <p:ph type="body" sz="quarter" idx="18" hasCustomPrompt="1"/>
          </p:nvPr>
        </p:nvSpPr>
        <p:spPr>
          <a:xfrm>
            <a:off x="2550694" y="3689349"/>
            <a:ext cx="6136105" cy="175260"/>
          </a:xfrm>
          <a:prstGeom prst="rect">
            <a:avLst/>
          </a:prstGeom>
        </p:spPr>
        <p:txBody>
          <a:bodyPr anchor="ctr">
            <a:noAutofit/>
          </a:bodyPr>
          <a:lstStyle>
            <a:lvl1pPr marL="0" indent="0">
              <a:buNone/>
              <a:defRPr sz="1200" b="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Role | Office | Phone # | @</a:t>
            </a:r>
            <a:r>
              <a:rPr lang="en-US" dirty="0" err="1"/>
              <a:t>jenner.com</a:t>
            </a:r>
            <a:endParaRPr lang="en-US" dirty="0"/>
          </a:p>
        </p:txBody>
      </p:sp>
      <p:sp>
        <p:nvSpPr>
          <p:cNvPr id="2" name="Title Placeholder 1">
            <a:extLst>
              <a:ext uri="{FF2B5EF4-FFF2-40B4-BE49-F238E27FC236}">
                <a16:creationId xmlns:a16="http://schemas.microsoft.com/office/drawing/2014/main" id="{71AC35F9-D1E6-E0D9-245F-DB19D7E615EA}"/>
              </a:ext>
            </a:extLst>
          </p:cNvPr>
          <p:cNvSpPr>
            <a:spLocks noGrp="1"/>
          </p:cNvSpPr>
          <p:nvPr>
            <p:ph type="title" hasCustomPrompt="1"/>
          </p:nvPr>
        </p:nvSpPr>
        <p:spPr>
          <a:xfrm>
            <a:off x="299222" y="247453"/>
            <a:ext cx="8636000" cy="482374"/>
          </a:xfrm>
          <a:prstGeom prst="rect">
            <a:avLst/>
          </a:prstGeom>
        </p:spPr>
        <p:txBody>
          <a:bodyPr vert="horz" lIns="0" tIns="45720" rIns="91440" bIns="45720" rtlCol="0" anchor="t" anchorCtr="0">
            <a:noAutofit/>
          </a:bodyPr>
          <a:lstStyle/>
          <a:p>
            <a:r>
              <a:rPr lang="en-US" dirty="0"/>
              <a:t>Click to edit single line title</a:t>
            </a:r>
          </a:p>
        </p:txBody>
      </p:sp>
    </p:spTree>
    <p:extLst>
      <p:ext uri="{BB962C8B-B14F-4D97-AF65-F5344CB8AC3E}">
        <p14:creationId xmlns:p14="http://schemas.microsoft.com/office/powerpoint/2010/main" val="43284368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wo Line Title - Standard Content">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562EFFC-97F9-1D52-DD0A-5A19690D12E8}"/>
              </a:ext>
            </a:extLst>
          </p:cNvPr>
          <p:cNvSpPr>
            <a:spLocks noGrp="1"/>
          </p:cNvSpPr>
          <p:nvPr>
            <p:ph sz="quarter" idx="11"/>
          </p:nvPr>
        </p:nvSpPr>
        <p:spPr>
          <a:xfrm>
            <a:off x="298450" y="1328468"/>
            <a:ext cx="8540750" cy="484373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Placeholder 1">
            <a:extLst>
              <a:ext uri="{FF2B5EF4-FFF2-40B4-BE49-F238E27FC236}">
                <a16:creationId xmlns:a16="http://schemas.microsoft.com/office/drawing/2014/main" id="{82CB7367-626D-4D00-D0FE-0E9AEEDDC0C3}"/>
              </a:ext>
            </a:extLst>
          </p:cNvPr>
          <p:cNvSpPr>
            <a:spLocks noGrp="1"/>
          </p:cNvSpPr>
          <p:nvPr>
            <p:ph type="title" hasCustomPrompt="1"/>
          </p:nvPr>
        </p:nvSpPr>
        <p:spPr>
          <a:xfrm>
            <a:off x="299222" y="247452"/>
            <a:ext cx="8539978" cy="895547"/>
          </a:xfrm>
          <a:prstGeom prst="rect">
            <a:avLst/>
          </a:prstGeom>
        </p:spPr>
        <p:txBody>
          <a:bodyPr vert="horz" lIns="0" tIns="45720" rIns="91440" bIns="45720" rtlCol="0" anchor="t" anchorCtr="0">
            <a:noAutofit/>
          </a:bodyPr>
          <a:lstStyle/>
          <a:p>
            <a:r>
              <a:rPr lang="en-US" dirty="0"/>
              <a:t>Click to edit two </a:t>
            </a:r>
            <a:br>
              <a:rPr lang="en-US" dirty="0"/>
            </a:br>
            <a:r>
              <a:rPr lang="en-US" dirty="0"/>
              <a:t>line line title</a:t>
            </a:r>
          </a:p>
        </p:txBody>
      </p:sp>
    </p:spTree>
    <p:extLst>
      <p:ext uri="{BB962C8B-B14F-4D97-AF65-F5344CB8AC3E}">
        <p14:creationId xmlns:p14="http://schemas.microsoft.com/office/powerpoint/2010/main" val="3460686946"/>
      </p:ext>
    </p:extLst>
  </p:cSld>
  <p:clrMapOvr>
    <a:masterClrMapping/>
  </p:clrMapOvr>
  <p:transition/>
  <p:extLst>
    <p:ext uri="{DCECCB84-F9BA-43D5-87BE-67443E8EF086}">
      <p15:sldGuideLst xmlns:p15="http://schemas.microsoft.com/office/powerpoint/2012/main">
        <p15:guide id="1" orient="horz" pos="696" userDrawn="1">
          <p15:clr>
            <a:srgbClr val="A4A3A4"/>
          </p15:clr>
        </p15:guide>
        <p15:guide id="2" orient="horz" pos="984" userDrawn="1">
          <p15:clr>
            <a:srgbClr val="A4A3A4"/>
          </p15:clr>
        </p15:guide>
        <p15:guide id="3" pos="168" userDrawn="1">
          <p15:clr>
            <a:srgbClr val="A4A3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io Page - 3X">
    <p:spTree>
      <p:nvGrpSpPr>
        <p:cNvPr id="1" name=""/>
        <p:cNvGrpSpPr/>
        <p:nvPr/>
      </p:nvGrpSpPr>
      <p:grpSpPr>
        <a:xfrm>
          <a:off x="0" y="0"/>
          <a:ext cx="0" cy="0"/>
          <a:chOff x="0" y="0"/>
          <a:chExt cx="0" cy="0"/>
        </a:xfrm>
      </p:grpSpPr>
      <p:sp>
        <p:nvSpPr>
          <p:cNvPr id="4" name="Picture Placeholder 3"/>
          <p:cNvSpPr>
            <a:spLocks noGrp="1"/>
          </p:cNvSpPr>
          <p:nvPr>
            <p:ph type="pic" sz="quarter" idx="11" hasCustomPrompt="1"/>
          </p:nvPr>
        </p:nvSpPr>
        <p:spPr>
          <a:xfrm>
            <a:off x="304800" y="1031116"/>
            <a:ext cx="1371600" cy="137160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14" name="Picture Placeholder 3"/>
          <p:cNvSpPr>
            <a:spLocks noGrp="1"/>
          </p:cNvSpPr>
          <p:nvPr>
            <p:ph type="pic" sz="quarter" idx="14" hasCustomPrompt="1"/>
          </p:nvPr>
        </p:nvSpPr>
        <p:spPr>
          <a:xfrm>
            <a:off x="304800" y="2725358"/>
            <a:ext cx="1371600" cy="1371600"/>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dirty="0"/>
              <a:t>Click here to change picture</a:t>
            </a:r>
          </a:p>
        </p:txBody>
      </p:sp>
      <p:sp>
        <p:nvSpPr>
          <p:cNvPr id="15" name="Picture Placeholder 3"/>
          <p:cNvSpPr>
            <a:spLocks noGrp="1"/>
          </p:cNvSpPr>
          <p:nvPr>
            <p:ph type="pic" sz="quarter" idx="15" hasCustomPrompt="1"/>
          </p:nvPr>
        </p:nvSpPr>
        <p:spPr>
          <a:xfrm>
            <a:off x="304800" y="4419600"/>
            <a:ext cx="1371600" cy="137160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5" name="Content Placeholder 3">
            <a:extLst>
              <a:ext uri="{FF2B5EF4-FFF2-40B4-BE49-F238E27FC236}">
                <a16:creationId xmlns:a16="http://schemas.microsoft.com/office/drawing/2014/main" id="{F22F357B-7147-A508-6169-1F0D399F9116}"/>
              </a:ext>
            </a:extLst>
          </p:cNvPr>
          <p:cNvSpPr>
            <a:spLocks noGrp="1"/>
          </p:cNvSpPr>
          <p:nvPr>
            <p:ph sz="half" idx="10" hasCustomPrompt="1"/>
          </p:nvPr>
        </p:nvSpPr>
        <p:spPr>
          <a:xfrm>
            <a:off x="1828800" y="1704217"/>
            <a:ext cx="7106422" cy="698499"/>
          </a:xfrm>
          <a:prstGeom prst="rect">
            <a:avLst/>
          </a:prstGeom>
        </p:spPr>
        <p:txBody>
          <a:bodyPr>
            <a:noAutofit/>
          </a:bodyPr>
          <a:lstStyle>
            <a:lvl1pPr marL="0" indent="0">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Click here to add bio text</a:t>
            </a:r>
          </a:p>
        </p:txBody>
      </p:sp>
      <p:sp>
        <p:nvSpPr>
          <p:cNvPr id="6" name="Text Placeholder 4">
            <a:extLst>
              <a:ext uri="{FF2B5EF4-FFF2-40B4-BE49-F238E27FC236}">
                <a16:creationId xmlns:a16="http://schemas.microsoft.com/office/drawing/2014/main" id="{F341E889-8462-1329-6E32-E1737CFC7528}"/>
              </a:ext>
            </a:extLst>
          </p:cNvPr>
          <p:cNvSpPr>
            <a:spLocks noGrp="1"/>
          </p:cNvSpPr>
          <p:nvPr>
            <p:ph type="body" sz="quarter" idx="3" hasCustomPrompt="1"/>
          </p:nvPr>
        </p:nvSpPr>
        <p:spPr>
          <a:xfrm>
            <a:off x="1828800" y="1031116"/>
            <a:ext cx="7106422" cy="175260"/>
          </a:xfrm>
          <a:prstGeom prst="rect">
            <a:avLst/>
          </a:prstGeom>
        </p:spPr>
        <p:txBody>
          <a:bodyPr anchor="ctr">
            <a:noAutofit/>
          </a:bodyPr>
          <a:lstStyle>
            <a:lvl1pPr marL="0" indent="0">
              <a:buNone/>
              <a:defRPr sz="1600" b="0" i="0"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7" name="Text Placeholder 4">
            <a:extLst>
              <a:ext uri="{FF2B5EF4-FFF2-40B4-BE49-F238E27FC236}">
                <a16:creationId xmlns:a16="http://schemas.microsoft.com/office/drawing/2014/main" id="{E259736F-C9D4-A82B-242A-F5829F2165A2}"/>
              </a:ext>
            </a:extLst>
          </p:cNvPr>
          <p:cNvSpPr>
            <a:spLocks noGrp="1"/>
          </p:cNvSpPr>
          <p:nvPr>
            <p:ph type="body" sz="quarter" idx="16" hasCustomPrompt="1"/>
          </p:nvPr>
        </p:nvSpPr>
        <p:spPr>
          <a:xfrm>
            <a:off x="1828800" y="1367666"/>
            <a:ext cx="7106422" cy="175260"/>
          </a:xfrm>
          <a:prstGeom prst="rect">
            <a:avLst/>
          </a:prstGeom>
        </p:spPr>
        <p:txBody>
          <a:bodyPr anchor="ctr">
            <a:noAutofit/>
          </a:bodyPr>
          <a:lstStyle>
            <a:lvl1pPr marL="0" indent="0">
              <a:buNone/>
              <a:defRPr sz="1100" b="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Role | Office | Phone # | @</a:t>
            </a:r>
            <a:r>
              <a:rPr lang="en-US" dirty="0" err="1"/>
              <a:t>jenner.com</a:t>
            </a:r>
            <a:endParaRPr lang="en-US" dirty="0"/>
          </a:p>
        </p:txBody>
      </p:sp>
      <p:sp>
        <p:nvSpPr>
          <p:cNvPr id="8" name="Content Placeholder 3">
            <a:extLst>
              <a:ext uri="{FF2B5EF4-FFF2-40B4-BE49-F238E27FC236}">
                <a16:creationId xmlns:a16="http://schemas.microsoft.com/office/drawing/2014/main" id="{27B1ADBA-0DCC-E202-3712-447CADD54FE6}"/>
              </a:ext>
            </a:extLst>
          </p:cNvPr>
          <p:cNvSpPr>
            <a:spLocks noGrp="1"/>
          </p:cNvSpPr>
          <p:nvPr>
            <p:ph sz="half" idx="17" hasCustomPrompt="1"/>
          </p:nvPr>
        </p:nvSpPr>
        <p:spPr>
          <a:xfrm>
            <a:off x="1828800" y="3398459"/>
            <a:ext cx="7106422" cy="698499"/>
          </a:xfrm>
          <a:prstGeom prst="rect">
            <a:avLst/>
          </a:prstGeom>
        </p:spPr>
        <p:txBody>
          <a:bodyPr>
            <a:noAutofit/>
          </a:bodyPr>
          <a:lstStyle>
            <a:lvl1pPr marL="0" indent="0">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Click here to add bio text</a:t>
            </a:r>
          </a:p>
        </p:txBody>
      </p:sp>
      <p:sp>
        <p:nvSpPr>
          <p:cNvPr id="9" name="Text Placeholder 4">
            <a:extLst>
              <a:ext uri="{FF2B5EF4-FFF2-40B4-BE49-F238E27FC236}">
                <a16:creationId xmlns:a16="http://schemas.microsoft.com/office/drawing/2014/main" id="{E0F0552F-4658-2E76-715A-8696E3BE6B12}"/>
              </a:ext>
            </a:extLst>
          </p:cNvPr>
          <p:cNvSpPr>
            <a:spLocks noGrp="1"/>
          </p:cNvSpPr>
          <p:nvPr>
            <p:ph type="body" sz="quarter" idx="18" hasCustomPrompt="1"/>
          </p:nvPr>
        </p:nvSpPr>
        <p:spPr>
          <a:xfrm>
            <a:off x="1828800" y="2725358"/>
            <a:ext cx="7106422" cy="175260"/>
          </a:xfrm>
          <a:prstGeom prst="rect">
            <a:avLst/>
          </a:prstGeom>
        </p:spPr>
        <p:txBody>
          <a:bodyPr anchor="ctr">
            <a:noAutofit/>
          </a:bodyPr>
          <a:lstStyle>
            <a:lvl1pPr marL="0" indent="0">
              <a:buNone/>
              <a:defRPr sz="1600" b="0" i="0"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10" name="Text Placeholder 4">
            <a:extLst>
              <a:ext uri="{FF2B5EF4-FFF2-40B4-BE49-F238E27FC236}">
                <a16:creationId xmlns:a16="http://schemas.microsoft.com/office/drawing/2014/main" id="{35A106AB-20AD-87AB-32D1-EBF8C9A1B4FC}"/>
              </a:ext>
            </a:extLst>
          </p:cNvPr>
          <p:cNvSpPr>
            <a:spLocks noGrp="1"/>
          </p:cNvSpPr>
          <p:nvPr>
            <p:ph type="body" sz="quarter" idx="19" hasCustomPrompt="1"/>
          </p:nvPr>
        </p:nvSpPr>
        <p:spPr>
          <a:xfrm>
            <a:off x="1828800" y="3061908"/>
            <a:ext cx="7106422" cy="175260"/>
          </a:xfrm>
          <a:prstGeom prst="rect">
            <a:avLst/>
          </a:prstGeom>
        </p:spPr>
        <p:txBody>
          <a:bodyPr anchor="ctr">
            <a:noAutofit/>
          </a:bodyPr>
          <a:lstStyle>
            <a:lvl1pPr marL="0" indent="0">
              <a:buNone/>
              <a:defRPr sz="1100" b="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Role | Office | Phone # | @</a:t>
            </a:r>
            <a:r>
              <a:rPr lang="en-US" dirty="0" err="1"/>
              <a:t>jenner.com</a:t>
            </a:r>
            <a:endParaRPr lang="en-US" dirty="0"/>
          </a:p>
        </p:txBody>
      </p:sp>
      <p:sp>
        <p:nvSpPr>
          <p:cNvPr id="11" name="Content Placeholder 3">
            <a:extLst>
              <a:ext uri="{FF2B5EF4-FFF2-40B4-BE49-F238E27FC236}">
                <a16:creationId xmlns:a16="http://schemas.microsoft.com/office/drawing/2014/main" id="{B0E64D67-E2D8-9380-DD8F-3665857B61D2}"/>
              </a:ext>
            </a:extLst>
          </p:cNvPr>
          <p:cNvSpPr>
            <a:spLocks noGrp="1"/>
          </p:cNvSpPr>
          <p:nvPr>
            <p:ph sz="half" idx="20" hasCustomPrompt="1"/>
          </p:nvPr>
        </p:nvSpPr>
        <p:spPr>
          <a:xfrm>
            <a:off x="1828800" y="5092701"/>
            <a:ext cx="7106422" cy="698499"/>
          </a:xfrm>
          <a:prstGeom prst="rect">
            <a:avLst/>
          </a:prstGeom>
        </p:spPr>
        <p:txBody>
          <a:bodyPr>
            <a:noAutofit/>
          </a:bodyPr>
          <a:lstStyle>
            <a:lvl1pPr marL="0" indent="0">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Click here to add bio text</a:t>
            </a:r>
          </a:p>
        </p:txBody>
      </p:sp>
      <p:sp>
        <p:nvSpPr>
          <p:cNvPr id="12" name="Text Placeholder 4">
            <a:extLst>
              <a:ext uri="{FF2B5EF4-FFF2-40B4-BE49-F238E27FC236}">
                <a16:creationId xmlns:a16="http://schemas.microsoft.com/office/drawing/2014/main" id="{76792A7B-B99E-5B16-907D-7D53CDC4C862}"/>
              </a:ext>
            </a:extLst>
          </p:cNvPr>
          <p:cNvSpPr>
            <a:spLocks noGrp="1"/>
          </p:cNvSpPr>
          <p:nvPr>
            <p:ph type="body" sz="quarter" idx="21" hasCustomPrompt="1"/>
          </p:nvPr>
        </p:nvSpPr>
        <p:spPr>
          <a:xfrm>
            <a:off x="1828800" y="4419600"/>
            <a:ext cx="7106422" cy="175260"/>
          </a:xfrm>
          <a:prstGeom prst="rect">
            <a:avLst/>
          </a:prstGeom>
        </p:spPr>
        <p:txBody>
          <a:bodyPr anchor="ctr">
            <a:noAutofit/>
          </a:bodyPr>
          <a:lstStyle>
            <a:lvl1pPr marL="0" indent="0">
              <a:buNone/>
              <a:defRPr sz="1600" b="0" i="0"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13" name="Text Placeholder 4">
            <a:extLst>
              <a:ext uri="{FF2B5EF4-FFF2-40B4-BE49-F238E27FC236}">
                <a16:creationId xmlns:a16="http://schemas.microsoft.com/office/drawing/2014/main" id="{6F2BD223-3EB6-0264-F8F9-7E6D21BA6CD2}"/>
              </a:ext>
            </a:extLst>
          </p:cNvPr>
          <p:cNvSpPr>
            <a:spLocks noGrp="1"/>
          </p:cNvSpPr>
          <p:nvPr>
            <p:ph type="body" sz="quarter" idx="22" hasCustomPrompt="1"/>
          </p:nvPr>
        </p:nvSpPr>
        <p:spPr>
          <a:xfrm>
            <a:off x="1828800" y="4756150"/>
            <a:ext cx="7106422" cy="175260"/>
          </a:xfrm>
          <a:prstGeom prst="rect">
            <a:avLst/>
          </a:prstGeom>
        </p:spPr>
        <p:txBody>
          <a:bodyPr anchor="ctr">
            <a:noAutofit/>
          </a:bodyPr>
          <a:lstStyle>
            <a:lvl1pPr marL="0" indent="0">
              <a:buNone/>
              <a:defRPr sz="1100" b="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Role | Office | Phone # | @</a:t>
            </a:r>
            <a:r>
              <a:rPr lang="en-US" dirty="0" err="1"/>
              <a:t>jenner.com</a:t>
            </a:r>
            <a:endParaRPr lang="en-US" dirty="0"/>
          </a:p>
        </p:txBody>
      </p:sp>
      <p:sp>
        <p:nvSpPr>
          <p:cNvPr id="3" name="Title Placeholder 1">
            <a:extLst>
              <a:ext uri="{FF2B5EF4-FFF2-40B4-BE49-F238E27FC236}">
                <a16:creationId xmlns:a16="http://schemas.microsoft.com/office/drawing/2014/main" id="{1A8AC6B9-D966-23A0-EE28-2B4E88929055}"/>
              </a:ext>
            </a:extLst>
          </p:cNvPr>
          <p:cNvSpPr>
            <a:spLocks noGrp="1"/>
          </p:cNvSpPr>
          <p:nvPr>
            <p:ph type="title" hasCustomPrompt="1"/>
          </p:nvPr>
        </p:nvSpPr>
        <p:spPr>
          <a:xfrm>
            <a:off x="299222" y="247453"/>
            <a:ext cx="8636000" cy="482374"/>
          </a:xfrm>
          <a:prstGeom prst="rect">
            <a:avLst/>
          </a:prstGeom>
        </p:spPr>
        <p:txBody>
          <a:bodyPr vert="horz" lIns="0" tIns="45720" rIns="91440" bIns="45720" rtlCol="0" anchor="t" anchorCtr="0">
            <a:noAutofit/>
          </a:bodyPr>
          <a:lstStyle/>
          <a:p>
            <a:r>
              <a:rPr lang="en-US" dirty="0"/>
              <a:t>Click to edit single line title</a:t>
            </a:r>
          </a:p>
        </p:txBody>
      </p:sp>
    </p:spTree>
    <p:extLst>
      <p:ext uri="{BB962C8B-B14F-4D97-AF65-F5344CB8AC3E}">
        <p14:creationId xmlns:p14="http://schemas.microsoft.com/office/powerpoint/2010/main" val="4028220146"/>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o Page - 4X">
    <p:spTree>
      <p:nvGrpSpPr>
        <p:cNvPr id="1" name=""/>
        <p:cNvGrpSpPr/>
        <p:nvPr/>
      </p:nvGrpSpPr>
      <p:grpSpPr>
        <a:xfrm>
          <a:off x="0" y="0"/>
          <a:ext cx="0" cy="0"/>
          <a:chOff x="0" y="0"/>
          <a:chExt cx="0" cy="0"/>
        </a:xfrm>
      </p:grpSpPr>
      <p:sp>
        <p:nvSpPr>
          <p:cNvPr id="4" name="Picture Placeholder 3"/>
          <p:cNvSpPr>
            <a:spLocks noGrp="1"/>
          </p:cNvSpPr>
          <p:nvPr>
            <p:ph type="pic" sz="quarter" idx="11" hasCustomPrompt="1"/>
          </p:nvPr>
        </p:nvSpPr>
        <p:spPr>
          <a:xfrm>
            <a:off x="304800" y="1089547"/>
            <a:ext cx="1371600" cy="137160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dirty="0"/>
              <a:t>Click here to change picture</a:t>
            </a:r>
          </a:p>
        </p:txBody>
      </p:sp>
      <p:sp>
        <p:nvSpPr>
          <p:cNvPr id="47" name="Picture Placeholder 3"/>
          <p:cNvSpPr>
            <a:spLocks noGrp="1"/>
          </p:cNvSpPr>
          <p:nvPr>
            <p:ph type="pic" sz="quarter" idx="39" hasCustomPrompt="1"/>
          </p:nvPr>
        </p:nvSpPr>
        <p:spPr>
          <a:xfrm>
            <a:off x="4696211" y="1101641"/>
            <a:ext cx="1371600" cy="1371600"/>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45" name="Picture Placeholder 3">
            <a:extLst>
              <a:ext uri="{FF2B5EF4-FFF2-40B4-BE49-F238E27FC236}">
                <a16:creationId xmlns:a16="http://schemas.microsoft.com/office/drawing/2014/main" id="{31BAFF71-1405-924D-9C0B-DB9C5F87BB1A}"/>
              </a:ext>
            </a:extLst>
          </p:cNvPr>
          <p:cNvSpPr>
            <a:spLocks noGrp="1"/>
          </p:cNvSpPr>
          <p:nvPr>
            <p:ph type="pic" sz="quarter" idx="45" hasCustomPrompt="1"/>
          </p:nvPr>
        </p:nvSpPr>
        <p:spPr>
          <a:xfrm>
            <a:off x="304800" y="3670906"/>
            <a:ext cx="1371600" cy="137160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46" name="Picture Placeholder 3">
            <a:extLst>
              <a:ext uri="{FF2B5EF4-FFF2-40B4-BE49-F238E27FC236}">
                <a16:creationId xmlns:a16="http://schemas.microsoft.com/office/drawing/2014/main" id="{47D07A7E-71D3-7145-AF82-C76293ED3252}"/>
              </a:ext>
            </a:extLst>
          </p:cNvPr>
          <p:cNvSpPr>
            <a:spLocks noGrp="1"/>
          </p:cNvSpPr>
          <p:nvPr>
            <p:ph type="pic" sz="quarter" idx="46" hasCustomPrompt="1"/>
          </p:nvPr>
        </p:nvSpPr>
        <p:spPr>
          <a:xfrm>
            <a:off x="4696211" y="3683000"/>
            <a:ext cx="1371600" cy="1371600"/>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6" name="Text Placeholder 4">
            <a:extLst>
              <a:ext uri="{FF2B5EF4-FFF2-40B4-BE49-F238E27FC236}">
                <a16:creationId xmlns:a16="http://schemas.microsoft.com/office/drawing/2014/main" id="{D7830E93-0448-B6DD-37A5-C87B2F751024}"/>
              </a:ext>
            </a:extLst>
          </p:cNvPr>
          <p:cNvSpPr>
            <a:spLocks noGrp="1"/>
          </p:cNvSpPr>
          <p:nvPr>
            <p:ph type="body" sz="quarter" idx="3" hasCustomPrompt="1"/>
          </p:nvPr>
        </p:nvSpPr>
        <p:spPr>
          <a:xfrm>
            <a:off x="1800611" y="1089547"/>
            <a:ext cx="2743200" cy="175260"/>
          </a:xfrm>
          <a:prstGeom prst="rect">
            <a:avLst/>
          </a:prstGeom>
        </p:spPr>
        <p:txBody>
          <a:bodyPr anchor="ctr">
            <a:noAutofit/>
          </a:bodyPr>
          <a:lstStyle>
            <a:lvl1pPr marL="0" indent="0">
              <a:buNone/>
              <a:defRPr sz="1600" b="0" i="0"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16" name="Content Placeholder 3">
            <a:extLst>
              <a:ext uri="{FF2B5EF4-FFF2-40B4-BE49-F238E27FC236}">
                <a16:creationId xmlns:a16="http://schemas.microsoft.com/office/drawing/2014/main" id="{0DCA93D6-360D-1E00-AF9B-825AC83EFF16}"/>
              </a:ext>
            </a:extLst>
          </p:cNvPr>
          <p:cNvSpPr>
            <a:spLocks noGrp="1"/>
          </p:cNvSpPr>
          <p:nvPr>
            <p:ph sz="half" idx="50" hasCustomPrompt="1"/>
          </p:nvPr>
        </p:nvSpPr>
        <p:spPr>
          <a:xfrm>
            <a:off x="6192022" y="1915046"/>
            <a:ext cx="2743200" cy="1219201"/>
          </a:xfrm>
          <a:prstGeom prst="rect">
            <a:avLst/>
          </a:prstGeom>
        </p:spPr>
        <p:txBody>
          <a:bodyPr>
            <a:noAutofit/>
          </a:bodyPr>
          <a:lstStyle>
            <a:lvl1pPr marL="0" indent="0">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Click here to add bio text</a:t>
            </a:r>
          </a:p>
        </p:txBody>
      </p:sp>
      <p:sp>
        <p:nvSpPr>
          <p:cNvPr id="17" name="Text Placeholder 4">
            <a:extLst>
              <a:ext uri="{FF2B5EF4-FFF2-40B4-BE49-F238E27FC236}">
                <a16:creationId xmlns:a16="http://schemas.microsoft.com/office/drawing/2014/main" id="{1F16EC50-D898-11AE-6537-81294CB8480C}"/>
              </a:ext>
            </a:extLst>
          </p:cNvPr>
          <p:cNvSpPr>
            <a:spLocks noGrp="1"/>
          </p:cNvSpPr>
          <p:nvPr>
            <p:ph type="body" sz="quarter" idx="51" hasCustomPrompt="1"/>
          </p:nvPr>
        </p:nvSpPr>
        <p:spPr>
          <a:xfrm>
            <a:off x="6192022" y="1089547"/>
            <a:ext cx="2743200" cy="175260"/>
          </a:xfrm>
          <a:prstGeom prst="rect">
            <a:avLst/>
          </a:prstGeom>
        </p:spPr>
        <p:txBody>
          <a:bodyPr anchor="ctr">
            <a:noAutofit/>
          </a:bodyPr>
          <a:lstStyle>
            <a:lvl1pPr marL="0" indent="0">
              <a:buNone/>
              <a:defRPr sz="1600" b="0" i="0"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18" name="Text Placeholder 4">
            <a:extLst>
              <a:ext uri="{FF2B5EF4-FFF2-40B4-BE49-F238E27FC236}">
                <a16:creationId xmlns:a16="http://schemas.microsoft.com/office/drawing/2014/main" id="{6C13A7CD-4CD9-8360-AB15-D2A1FDB9984A}"/>
              </a:ext>
            </a:extLst>
          </p:cNvPr>
          <p:cNvSpPr>
            <a:spLocks noGrp="1"/>
          </p:cNvSpPr>
          <p:nvPr>
            <p:ph type="body" sz="quarter" idx="52" hasCustomPrompt="1"/>
          </p:nvPr>
        </p:nvSpPr>
        <p:spPr>
          <a:xfrm>
            <a:off x="6192022" y="1345451"/>
            <a:ext cx="2743200" cy="488949"/>
          </a:xfrm>
          <a:prstGeom prst="rect">
            <a:avLst/>
          </a:prstGeom>
        </p:spPr>
        <p:txBody>
          <a:bodyPr anchor="ctr">
            <a:noAutofit/>
          </a:bodyPr>
          <a:lstStyle>
            <a:lvl1pPr marL="0" indent="0">
              <a:buNone/>
              <a:defRPr sz="1100" b="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Role | Office</a:t>
            </a:r>
            <a:br>
              <a:rPr lang="en-US" dirty="0"/>
            </a:br>
            <a:r>
              <a:rPr lang="en-US" dirty="0"/>
              <a:t>Phone # | @</a:t>
            </a:r>
            <a:r>
              <a:rPr lang="en-US" dirty="0" err="1"/>
              <a:t>jenner.com</a:t>
            </a:r>
            <a:endParaRPr lang="en-US" dirty="0"/>
          </a:p>
        </p:txBody>
      </p:sp>
      <p:sp>
        <p:nvSpPr>
          <p:cNvPr id="23" name="Content Placeholder 3">
            <a:extLst>
              <a:ext uri="{FF2B5EF4-FFF2-40B4-BE49-F238E27FC236}">
                <a16:creationId xmlns:a16="http://schemas.microsoft.com/office/drawing/2014/main" id="{16FB0C6E-C170-ADAD-B4F1-38733CFE4E6A}"/>
              </a:ext>
            </a:extLst>
          </p:cNvPr>
          <p:cNvSpPr>
            <a:spLocks noGrp="1"/>
          </p:cNvSpPr>
          <p:nvPr>
            <p:ph sz="half" idx="55" hasCustomPrompt="1"/>
          </p:nvPr>
        </p:nvSpPr>
        <p:spPr>
          <a:xfrm>
            <a:off x="1800611" y="1915046"/>
            <a:ext cx="2743200" cy="1219201"/>
          </a:xfrm>
          <a:prstGeom prst="rect">
            <a:avLst/>
          </a:prstGeom>
        </p:spPr>
        <p:txBody>
          <a:bodyPr>
            <a:noAutofit/>
          </a:bodyPr>
          <a:lstStyle>
            <a:lvl1pPr marL="0" indent="0">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Click here to add bio text</a:t>
            </a:r>
          </a:p>
        </p:txBody>
      </p:sp>
      <p:sp>
        <p:nvSpPr>
          <p:cNvPr id="24" name="Text Placeholder 4">
            <a:extLst>
              <a:ext uri="{FF2B5EF4-FFF2-40B4-BE49-F238E27FC236}">
                <a16:creationId xmlns:a16="http://schemas.microsoft.com/office/drawing/2014/main" id="{C80B3955-2BFA-B21D-0413-9D498BBF6107}"/>
              </a:ext>
            </a:extLst>
          </p:cNvPr>
          <p:cNvSpPr>
            <a:spLocks noGrp="1"/>
          </p:cNvSpPr>
          <p:nvPr>
            <p:ph type="body" sz="quarter" idx="56" hasCustomPrompt="1"/>
          </p:nvPr>
        </p:nvSpPr>
        <p:spPr>
          <a:xfrm>
            <a:off x="1800611" y="1345451"/>
            <a:ext cx="2743200" cy="488949"/>
          </a:xfrm>
          <a:prstGeom prst="rect">
            <a:avLst/>
          </a:prstGeom>
        </p:spPr>
        <p:txBody>
          <a:bodyPr anchor="ctr">
            <a:noAutofit/>
          </a:bodyPr>
          <a:lstStyle>
            <a:lvl1pPr marL="0" indent="0">
              <a:buNone/>
              <a:defRPr sz="1100" b="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Role | Office</a:t>
            </a:r>
            <a:br>
              <a:rPr lang="en-US" dirty="0"/>
            </a:br>
            <a:r>
              <a:rPr lang="en-US" dirty="0"/>
              <a:t>Phone # | @</a:t>
            </a:r>
            <a:r>
              <a:rPr lang="en-US" dirty="0" err="1"/>
              <a:t>jenner.com</a:t>
            </a:r>
            <a:endParaRPr lang="en-US" dirty="0"/>
          </a:p>
        </p:txBody>
      </p:sp>
      <p:sp>
        <p:nvSpPr>
          <p:cNvPr id="32" name="Text Placeholder 4">
            <a:extLst>
              <a:ext uri="{FF2B5EF4-FFF2-40B4-BE49-F238E27FC236}">
                <a16:creationId xmlns:a16="http://schemas.microsoft.com/office/drawing/2014/main" id="{CF23B148-0B12-C67A-A052-43D944E7E3B2}"/>
              </a:ext>
            </a:extLst>
          </p:cNvPr>
          <p:cNvSpPr>
            <a:spLocks noGrp="1"/>
          </p:cNvSpPr>
          <p:nvPr>
            <p:ph type="body" sz="quarter" idx="57" hasCustomPrompt="1"/>
          </p:nvPr>
        </p:nvSpPr>
        <p:spPr>
          <a:xfrm>
            <a:off x="1800611" y="3670300"/>
            <a:ext cx="2743200" cy="175260"/>
          </a:xfrm>
          <a:prstGeom prst="rect">
            <a:avLst/>
          </a:prstGeom>
        </p:spPr>
        <p:txBody>
          <a:bodyPr anchor="ctr">
            <a:noAutofit/>
          </a:bodyPr>
          <a:lstStyle>
            <a:lvl1pPr marL="0" indent="0">
              <a:buNone/>
              <a:defRPr sz="1600" b="0" i="0"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34" name="Content Placeholder 3">
            <a:extLst>
              <a:ext uri="{FF2B5EF4-FFF2-40B4-BE49-F238E27FC236}">
                <a16:creationId xmlns:a16="http://schemas.microsoft.com/office/drawing/2014/main" id="{6A405E68-EE07-E3FC-E9D5-5C989EA2E0F5}"/>
              </a:ext>
            </a:extLst>
          </p:cNvPr>
          <p:cNvSpPr>
            <a:spLocks noGrp="1"/>
          </p:cNvSpPr>
          <p:nvPr>
            <p:ph sz="half" idx="58" hasCustomPrompt="1"/>
          </p:nvPr>
        </p:nvSpPr>
        <p:spPr>
          <a:xfrm>
            <a:off x="6192022" y="4495799"/>
            <a:ext cx="2743200" cy="1219201"/>
          </a:xfrm>
          <a:prstGeom prst="rect">
            <a:avLst/>
          </a:prstGeom>
        </p:spPr>
        <p:txBody>
          <a:bodyPr>
            <a:noAutofit/>
          </a:bodyPr>
          <a:lstStyle>
            <a:lvl1pPr marL="0" indent="0">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Click here to add bio text</a:t>
            </a:r>
          </a:p>
        </p:txBody>
      </p:sp>
      <p:sp>
        <p:nvSpPr>
          <p:cNvPr id="35" name="Text Placeholder 4">
            <a:extLst>
              <a:ext uri="{FF2B5EF4-FFF2-40B4-BE49-F238E27FC236}">
                <a16:creationId xmlns:a16="http://schemas.microsoft.com/office/drawing/2014/main" id="{D3AA72F8-C787-F4E9-F2DD-E29EC320AE97}"/>
              </a:ext>
            </a:extLst>
          </p:cNvPr>
          <p:cNvSpPr>
            <a:spLocks noGrp="1"/>
          </p:cNvSpPr>
          <p:nvPr>
            <p:ph type="body" sz="quarter" idx="59" hasCustomPrompt="1"/>
          </p:nvPr>
        </p:nvSpPr>
        <p:spPr>
          <a:xfrm>
            <a:off x="6192022" y="3670300"/>
            <a:ext cx="2743200" cy="175260"/>
          </a:xfrm>
          <a:prstGeom prst="rect">
            <a:avLst/>
          </a:prstGeom>
        </p:spPr>
        <p:txBody>
          <a:bodyPr anchor="ctr">
            <a:noAutofit/>
          </a:bodyPr>
          <a:lstStyle>
            <a:lvl1pPr marL="0" indent="0">
              <a:buNone/>
              <a:defRPr sz="1600" b="0" i="0"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36" name="Text Placeholder 4">
            <a:extLst>
              <a:ext uri="{FF2B5EF4-FFF2-40B4-BE49-F238E27FC236}">
                <a16:creationId xmlns:a16="http://schemas.microsoft.com/office/drawing/2014/main" id="{B83A42AA-2488-E633-FD8B-2CB959590D4C}"/>
              </a:ext>
            </a:extLst>
          </p:cNvPr>
          <p:cNvSpPr>
            <a:spLocks noGrp="1"/>
          </p:cNvSpPr>
          <p:nvPr>
            <p:ph type="body" sz="quarter" idx="60" hasCustomPrompt="1"/>
          </p:nvPr>
        </p:nvSpPr>
        <p:spPr>
          <a:xfrm>
            <a:off x="6192022" y="3926204"/>
            <a:ext cx="2743200" cy="488949"/>
          </a:xfrm>
          <a:prstGeom prst="rect">
            <a:avLst/>
          </a:prstGeom>
        </p:spPr>
        <p:txBody>
          <a:bodyPr anchor="ctr">
            <a:noAutofit/>
          </a:bodyPr>
          <a:lstStyle>
            <a:lvl1pPr marL="0" indent="0">
              <a:buNone/>
              <a:defRPr sz="1100" b="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Role | Office</a:t>
            </a:r>
            <a:br>
              <a:rPr lang="en-US" dirty="0"/>
            </a:br>
            <a:r>
              <a:rPr lang="en-US" dirty="0"/>
              <a:t>Phone # | @</a:t>
            </a:r>
            <a:r>
              <a:rPr lang="en-US" dirty="0" err="1"/>
              <a:t>jenner.com</a:t>
            </a:r>
            <a:endParaRPr lang="en-US" dirty="0"/>
          </a:p>
        </p:txBody>
      </p:sp>
      <p:sp>
        <p:nvSpPr>
          <p:cNvPr id="37" name="Content Placeholder 3">
            <a:extLst>
              <a:ext uri="{FF2B5EF4-FFF2-40B4-BE49-F238E27FC236}">
                <a16:creationId xmlns:a16="http://schemas.microsoft.com/office/drawing/2014/main" id="{1C6826C2-29B8-FD31-478C-259B6C45FC43}"/>
              </a:ext>
            </a:extLst>
          </p:cNvPr>
          <p:cNvSpPr>
            <a:spLocks noGrp="1"/>
          </p:cNvSpPr>
          <p:nvPr>
            <p:ph sz="half" idx="61" hasCustomPrompt="1"/>
          </p:nvPr>
        </p:nvSpPr>
        <p:spPr>
          <a:xfrm>
            <a:off x="1800611" y="4495799"/>
            <a:ext cx="2743200" cy="1219201"/>
          </a:xfrm>
          <a:prstGeom prst="rect">
            <a:avLst/>
          </a:prstGeom>
        </p:spPr>
        <p:txBody>
          <a:bodyPr>
            <a:noAutofit/>
          </a:bodyPr>
          <a:lstStyle>
            <a:lvl1pPr marL="0" indent="0">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Click here to add bio text</a:t>
            </a:r>
          </a:p>
        </p:txBody>
      </p:sp>
      <p:sp>
        <p:nvSpPr>
          <p:cNvPr id="38" name="Text Placeholder 4">
            <a:extLst>
              <a:ext uri="{FF2B5EF4-FFF2-40B4-BE49-F238E27FC236}">
                <a16:creationId xmlns:a16="http://schemas.microsoft.com/office/drawing/2014/main" id="{17FD0D27-EE78-A542-A213-F56D3908BB71}"/>
              </a:ext>
            </a:extLst>
          </p:cNvPr>
          <p:cNvSpPr>
            <a:spLocks noGrp="1"/>
          </p:cNvSpPr>
          <p:nvPr>
            <p:ph type="body" sz="quarter" idx="62" hasCustomPrompt="1"/>
          </p:nvPr>
        </p:nvSpPr>
        <p:spPr>
          <a:xfrm>
            <a:off x="1800611" y="3926204"/>
            <a:ext cx="2743200" cy="488949"/>
          </a:xfrm>
          <a:prstGeom prst="rect">
            <a:avLst/>
          </a:prstGeom>
        </p:spPr>
        <p:txBody>
          <a:bodyPr anchor="ctr">
            <a:noAutofit/>
          </a:bodyPr>
          <a:lstStyle>
            <a:lvl1pPr marL="0" indent="0">
              <a:buNone/>
              <a:defRPr sz="1100" b="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Role | Office</a:t>
            </a:r>
            <a:br>
              <a:rPr lang="en-US" dirty="0"/>
            </a:br>
            <a:r>
              <a:rPr lang="en-US" dirty="0"/>
              <a:t>Phone # | @</a:t>
            </a:r>
            <a:r>
              <a:rPr lang="en-US" dirty="0" err="1"/>
              <a:t>jenner.com</a:t>
            </a:r>
            <a:endParaRPr lang="en-US" dirty="0"/>
          </a:p>
        </p:txBody>
      </p:sp>
      <p:sp>
        <p:nvSpPr>
          <p:cNvPr id="3" name="Title Placeholder 1">
            <a:extLst>
              <a:ext uri="{FF2B5EF4-FFF2-40B4-BE49-F238E27FC236}">
                <a16:creationId xmlns:a16="http://schemas.microsoft.com/office/drawing/2014/main" id="{4BBEC07D-4BA5-9243-E196-59EA3554ECBE}"/>
              </a:ext>
            </a:extLst>
          </p:cNvPr>
          <p:cNvSpPr>
            <a:spLocks noGrp="1"/>
          </p:cNvSpPr>
          <p:nvPr>
            <p:ph type="title" hasCustomPrompt="1"/>
          </p:nvPr>
        </p:nvSpPr>
        <p:spPr>
          <a:xfrm>
            <a:off x="299222" y="247453"/>
            <a:ext cx="8636000" cy="482374"/>
          </a:xfrm>
          <a:prstGeom prst="rect">
            <a:avLst/>
          </a:prstGeom>
        </p:spPr>
        <p:txBody>
          <a:bodyPr vert="horz" lIns="0" tIns="45720" rIns="91440" bIns="45720" rtlCol="0" anchor="t" anchorCtr="0">
            <a:noAutofit/>
          </a:bodyPr>
          <a:lstStyle/>
          <a:p>
            <a:r>
              <a:rPr lang="en-US" dirty="0"/>
              <a:t>Click to edit single line title</a:t>
            </a:r>
          </a:p>
        </p:txBody>
      </p:sp>
    </p:spTree>
    <p:extLst>
      <p:ext uri="{BB962C8B-B14F-4D97-AF65-F5344CB8AC3E}">
        <p14:creationId xmlns:p14="http://schemas.microsoft.com/office/powerpoint/2010/main" val="2702689187"/>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am Page - All Equal">
    <p:spTree>
      <p:nvGrpSpPr>
        <p:cNvPr id="1" name=""/>
        <p:cNvGrpSpPr/>
        <p:nvPr/>
      </p:nvGrpSpPr>
      <p:grpSpPr>
        <a:xfrm>
          <a:off x="0" y="0"/>
          <a:ext cx="0" cy="0"/>
          <a:chOff x="0" y="0"/>
          <a:chExt cx="0" cy="0"/>
        </a:xfrm>
      </p:grpSpPr>
      <p:sp>
        <p:nvSpPr>
          <p:cNvPr id="56" name="Picture Placeholder 3"/>
          <p:cNvSpPr>
            <a:spLocks noGrp="1"/>
          </p:cNvSpPr>
          <p:nvPr>
            <p:ph type="pic" sz="quarter" idx="38" hasCustomPrompt="1"/>
          </p:nvPr>
        </p:nvSpPr>
        <p:spPr>
          <a:xfrm>
            <a:off x="298218" y="1000039"/>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57" name="Picture Placeholder 3"/>
          <p:cNvSpPr>
            <a:spLocks noGrp="1"/>
          </p:cNvSpPr>
          <p:nvPr>
            <p:ph type="pic" sz="quarter" idx="39" hasCustomPrompt="1"/>
          </p:nvPr>
        </p:nvSpPr>
        <p:spPr>
          <a:xfrm>
            <a:off x="1536803" y="1000039"/>
            <a:ext cx="1033272" cy="1033272"/>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58" name="Picture Placeholder 3"/>
          <p:cNvSpPr>
            <a:spLocks noGrp="1"/>
          </p:cNvSpPr>
          <p:nvPr>
            <p:ph type="pic" sz="quarter" idx="40" hasCustomPrompt="1"/>
          </p:nvPr>
        </p:nvSpPr>
        <p:spPr>
          <a:xfrm>
            <a:off x="2775388" y="1000039"/>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59" name="Picture Placeholder 3"/>
          <p:cNvSpPr>
            <a:spLocks noGrp="1"/>
          </p:cNvSpPr>
          <p:nvPr>
            <p:ph type="pic" sz="quarter" idx="41" hasCustomPrompt="1"/>
          </p:nvPr>
        </p:nvSpPr>
        <p:spPr>
          <a:xfrm>
            <a:off x="4013973" y="1000039"/>
            <a:ext cx="1033272" cy="1033272"/>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60" name="Picture Placeholder 3"/>
          <p:cNvSpPr>
            <a:spLocks noGrp="1"/>
          </p:cNvSpPr>
          <p:nvPr>
            <p:ph type="pic" sz="quarter" idx="42" hasCustomPrompt="1"/>
          </p:nvPr>
        </p:nvSpPr>
        <p:spPr>
          <a:xfrm>
            <a:off x="5252558" y="1000039"/>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61" name="Picture Placeholder 3"/>
          <p:cNvSpPr>
            <a:spLocks noGrp="1"/>
          </p:cNvSpPr>
          <p:nvPr>
            <p:ph type="pic" sz="quarter" idx="43" hasCustomPrompt="1"/>
          </p:nvPr>
        </p:nvSpPr>
        <p:spPr>
          <a:xfrm>
            <a:off x="6491143" y="1000039"/>
            <a:ext cx="1033272" cy="1033272"/>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62" name="Picture Placeholder 3"/>
          <p:cNvSpPr>
            <a:spLocks noGrp="1"/>
          </p:cNvSpPr>
          <p:nvPr>
            <p:ph type="pic" sz="quarter" idx="44" hasCustomPrompt="1"/>
          </p:nvPr>
        </p:nvSpPr>
        <p:spPr>
          <a:xfrm>
            <a:off x="7729728" y="1000039"/>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46" name="Text Placeholder 4">
            <a:extLst>
              <a:ext uri="{FF2B5EF4-FFF2-40B4-BE49-F238E27FC236}">
                <a16:creationId xmlns:a16="http://schemas.microsoft.com/office/drawing/2014/main" id="{8CCCDAA6-6717-CA45-8B52-9EF0AFA4A4FF}"/>
              </a:ext>
            </a:extLst>
          </p:cNvPr>
          <p:cNvSpPr>
            <a:spLocks noGrp="1"/>
          </p:cNvSpPr>
          <p:nvPr>
            <p:ph type="body" sz="quarter" idx="46" hasCustomPrompt="1"/>
          </p:nvPr>
        </p:nvSpPr>
        <p:spPr>
          <a:xfrm>
            <a:off x="298218" y="2114402"/>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47" name="Text Placeholder 4">
            <a:extLst>
              <a:ext uri="{FF2B5EF4-FFF2-40B4-BE49-F238E27FC236}">
                <a16:creationId xmlns:a16="http://schemas.microsoft.com/office/drawing/2014/main" id="{4861ED0D-CE86-7649-8198-CBA5687FB780}"/>
              </a:ext>
            </a:extLst>
          </p:cNvPr>
          <p:cNvSpPr>
            <a:spLocks noGrp="1"/>
          </p:cNvSpPr>
          <p:nvPr>
            <p:ph type="body" sz="quarter" idx="47" hasCustomPrompt="1"/>
          </p:nvPr>
        </p:nvSpPr>
        <p:spPr>
          <a:xfrm>
            <a:off x="1536803" y="2114402"/>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48" name="Text Placeholder 4">
            <a:extLst>
              <a:ext uri="{FF2B5EF4-FFF2-40B4-BE49-F238E27FC236}">
                <a16:creationId xmlns:a16="http://schemas.microsoft.com/office/drawing/2014/main" id="{35296273-09A2-CF43-A551-54FC7A771CA1}"/>
              </a:ext>
            </a:extLst>
          </p:cNvPr>
          <p:cNvSpPr>
            <a:spLocks noGrp="1"/>
          </p:cNvSpPr>
          <p:nvPr>
            <p:ph type="body" sz="quarter" idx="48" hasCustomPrompt="1"/>
          </p:nvPr>
        </p:nvSpPr>
        <p:spPr>
          <a:xfrm>
            <a:off x="2775388" y="2114402"/>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49" name="Text Placeholder 4">
            <a:extLst>
              <a:ext uri="{FF2B5EF4-FFF2-40B4-BE49-F238E27FC236}">
                <a16:creationId xmlns:a16="http://schemas.microsoft.com/office/drawing/2014/main" id="{0669372B-191B-BA4C-A35F-9CB694DC9CE1}"/>
              </a:ext>
            </a:extLst>
          </p:cNvPr>
          <p:cNvSpPr>
            <a:spLocks noGrp="1"/>
          </p:cNvSpPr>
          <p:nvPr>
            <p:ph type="body" sz="quarter" idx="49" hasCustomPrompt="1"/>
          </p:nvPr>
        </p:nvSpPr>
        <p:spPr>
          <a:xfrm>
            <a:off x="4013973" y="2114402"/>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50" name="Text Placeholder 4">
            <a:extLst>
              <a:ext uri="{FF2B5EF4-FFF2-40B4-BE49-F238E27FC236}">
                <a16:creationId xmlns:a16="http://schemas.microsoft.com/office/drawing/2014/main" id="{A189AC43-09B4-5846-BC4F-30E02A75B96B}"/>
              </a:ext>
            </a:extLst>
          </p:cNvPr>
          <p:cNvSpPr>
            <a:spLocks noGrp="1"/>
          </p:cNvSpPr>
          <p:nvPr>
            <p:ph type="body" sz="quarter" idx="50" hasCustomPrompt="1"/>
          </p:nvPr>
        </p:nvSpPr>
        <p:spPr>
          <a:xfrm>
            <a:off x="5252558" y="2114402"/>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51" name="Text Placeholder 4">
            <a:extLst>
              <a:ext uri="{FF2B5EF4-FFF2-40B4-BE49-F238E27FC236}">
                <a16:creationId xmlns:a16="http://schemas.microsoft.com/office/drawing/2014/main" id="{0CADAD78-E3CE-054F-8AC8-968E6B8B0060}"/>
              </a:ext>
            </a:extLst>
          </p:cNvPr>
          <p:cNvSpPr>
            <a:spLocks noGrp="1"/>
          </p:cNvSpPr>
          <p:nvPr>
            <p:ph type="body" sz="quarter" idx="51" hasCustomPrompt="1"/>
          </p:nvPr>
        </p:nvSpPr>
        <p:spPr>
          <a:xfrm>
            <a:off x="6491143" y="2114402"/>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52" name="Text Placeholder 4">
            <a:extLst>
              <a:ext uri="{FF2B5EF4-FFF2-40B4-BE49-F238E27FC236}">
                <a16:creationId xmlns:a16="http://schemas.microsoft.com/office/drawing/2014/main" id="{50AC1297-F684-2546-AE53-7CCE229C2B60}"/>
              </a:ext>
            </a:extLst>
          </p:cNvPr>
          <p:cNvSpPr>
            <a:spLocks noGrp="1"/>
          </p:cNvSpPr>
          <p:nvPr>
            <p:ph type="body" sz="quarter" idx="52" hasCustomPrompt="1"/>
          </p:nvPr>
        </p:nvSpPr>
        <p:spPr>
          <a:xfrm>
            <a:off x="7729728" y="2114402"/>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53" name="Picture Placeholder 3">
            <a:extLst>
              <a:ext uri="{FF2B5EF4-FFF2-40B4-BE49-F238E27FC236}">
                <a16:creationId xmlns:a16="http://schemas.microsoft.com/office/drawing/2014/main" id="{46FB3BA8-1A48-2A4E-9A08-EA0147313C32}"/>
              </a:ext>
            </a:extLst>
          </p:cNvPr>
          <p:cNvSpPr>
            <a:spLocks noGrp="1"/>
          </p:cNvSpPr>
          <p:nvPr>
            <p:ph type="pic" sz="quarter" idx="53" hasCustomPrompt="1"/>
          </p:nvPr>
        </p:nvSpPr>
        <p:spPr>
          <a:xfrm>
            <a:off x="298218" y="2738675"/>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54" name="Picture Placeholder 3">
            <a:extLst>
              <a:ext uri="{FF2B5EF4-FFF2-40B4-BE49-F238E27FC236}">
                <a16:creationId xmlns:a16="http://schemas.microsoft.com/office/drawing/2014/main" id="{5BFB4F6E-B7CD-3046-971D-A00F2BA240CE}"/>
              </a:ext>
            </a:extLst>
          </p:cNvPr>
          <p:cNvSpPr>
            <a:spLocks noGrp="1"/>
          </p:cNvSpPr>
          <p:nvPr>
            <p:ph type="pic" sz="quarter" idx="54" hasCustomPrompt="1"/>
          </p:nvPr>
        </p:nvSpPr>
        <p:spPr>
          <a:xfrm>
            <a:off x="1536803" y="2738675"/>
            <a:ext cx="1033272" cy="1033272"/>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55" name="Picture Placeholder 3">
            <a:extLst>
              <a:ext uri="{FF2B5EF4-FFF2-40B4-BE49-F238E27FC236}">
                <a16:creationId xmlns:a16="http://schemas.microsoft.com/office/drawing/2014/main" id="{D510F96C-104A-2041-83AF-AB69A40C2A22}"/>
              </a:ext>
            </a:extLst>
          </p:cNvPr>
          <p:cNvSpPr>
            <a:spLocks noGrp="1"/>
          </p:cNvSpPr>
          <p:nvPr>
            <p:ph type="pic" sz="quarter" idx="55" hasCustomPrompt="1"/>
          </p:nvPr>
        </p:nvSpPr>
        <p:spPr>
          <a:xfrm>
            <a:off x="2775388" y="2738675"/>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64" name="Picture Placeholder 3">
            <a:extLst>
              <a:ext uri="{FF2B5EF4-FFF2-40B4-BE49-F238E27FC236}">
                <a16:creationId xmlns:a16="http://schemas.microsoft.com/office/drawing/2014/main" id="{44733F72-327A-BB4C-B7B6-B5B070929F71}"/>
              </a:ext>
            </a:extLst>
          </p:cNvPr>
          <p:cNvSpPr>
            <a:spLocks noGrp="1"/>
          </p:cNvSpPr>
          <p:nvPr>
            <p:ph type="pic" sz="quarter" idx="56" hasCustomPrompt="1"/>
          </p:nvPr>
        </p:nvSpPr>
        <p:spPr>
          <a:xfrm>
            <a:off x="4013973" y="2738675"/>
            <a:ext cx="1033272" cy="1033272"/>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65" name="Picture Placeholder 3">
            <a:extLst>
              <a:ext uri="{FF2B5EF4-FFF2-40B4-BE49-F238E27FC236}">
                <a16:creationId xmlns:a16="http://schemas.microsoft.com/office/drawing/2014/main" id="{E80E6808-B33D-0146-85F4-AFC69DAC07C1}"/>
              </a:ext>
            </a:extLst>
          </p:cNvPr>
          <p:cNvSpPr>
            <a:spLocks noGrp="1"/>
          </p:cNvSpPr>
          <p:nvPr>
            <p:ph type="pic" sz="quarter" idx="57" hasCustomPrompt="1"/>
          </p:nvPr>
        </p:nvSpPr>
        <p:spPr>
          <a:xfrm>
            <a:off x="5252558" y="2738675"/>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66" name="Picture Placeholder 3">
            <a:extLst>
              <a:ext uri="{FF2B5EF4-FFF2-40B4-BE49-F238E27FC236}">
                <a16:creationId xmlns:a16="http://schemas.microsoft.com/office/drawing/2014/main" id="{9A4CE01A-B547-9F4C-8B4A-2B9E0AD206EA}"/>
              </a:ext>
            </a:extLst>
          </p:cNvPr>
          <p:cNvSpPr>
            <a:spLocks noGrp="1"/>
          </p:cNvSpPr>
          <p:nvPr>
            <p:ph type="pic" sz="quarter" idx="58" hasCustomPrompt="1"/>
          </p:nvPr>
        </p:nvSpPr>
        <p:spPr>
          <a:xfrm>
            <a:off x="6491143" y="2738675"/>
            <a:ext cx="1033272" cy="1033272"/>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67" name="Picture Placeholder 3">
            <a:extLst>
              <a:ext uri="{FF2B5EF4-FFF2-40B4-BE49-F238E27FC236}">
                <a16:creationId xmlns:a16="http://schemas.microsoft.com/office/drawing/2014/main" id="{5C234B7C-E408-994F-A268-50396557AFF4}"/>
              </a:ext>
            </a:extLst>
          </p:cNvPr>
          <p:cNvSpPr>
            <a:spLocks noGrp="1"/>
          </p:cNvSpPr>
          <p:nvPr>
            <p:ph type="pic" sz="quarter" idx="59" hasCustomPrompt="1"/>
          </p:nvPr>
        </p:nvSpPr>
        <p:spPr>
          <a:xfrm>
            <a:off x="7729728" y="2738675"/>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68" name="Text Placeholder 4">
            <a:extLst>
              <a:ext uri="{FF2B5EF4-FFF2-40B4-BE49-F238E27FC236}">
                <a16:creationId xmlns:a16="http://schemas.microsoft.com/office/drawing/2014/main" id="{BA8EF3E7-EEF5-AE46-BB05-BC0A1BB7E4B5}"/>
              </a:ext>
            </a:extLst>
          </p:cNvPr>
          <p:cNvSpPr>
            <a:spLocks noGrp="1"/>
          </p:cNvSpPr>
          <p:nvPr>
            <p:ph type="body" sz="quarter" idx="60" hasCustomPrompt="1"/>
          </p:nvPr>
        </p:nvSpPr>
        <p:spPr>
          <a:xfrm>
            <a:off x="298218" y="3853038"/>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69" name="Text Placeholder 4">
            <a:extLst>
              <a:ext uri="{FF2B5EF4-FFF2-40B4-BE49-F238E27FC236}">
                <a16:creationId xmlns:a16="http://schemas.microsoft.com/office/drawing/2014/main" id="{C03172D7-6EB8-CB49-938F-4B1DB6AFAF08}"/>
              </a:ext>
            </a:extLst>
          </p:cNvPr>
          <p:cNvSpPr>
            <a:spLocks noGrp="1"/>
          </p:cNvSpPr>
          <p:nvPr>
            <p:ph type="body" sz="quarter" idx="61" hasCustomPrompt="1"/>
          </p:nvPr>
        </p:nvSpPr>
        <p:spPr>
          <a:xfrm>
            <a:off x="1536803" y="3853038"/>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70" name="Text Placeholder 4">
            <a:extLst>
              <a:ext uri="{FF2B5EF4-FFF2-40B4-BE49-F238E27FC236}">
                <a16:creationId xmlns:a16="http://schemas.microsoft.com/office/drawing/2014/main" id="{A15908FD-6BAA-9846-BF0C-494BF49FBE8F}"/>
              </a:ext>
            </a:extLst>
          </p:cNvPr>
          <p:cNvSpPr>
            <a:spLocks noGrp="1"/>
          </p:cNvSpPr>
          <p:nvPr>
            <p:ph type="body" sz="quarter" idx="62" hasCustomPrompt="1"/>
          </p:nvPr>
        </p:nvSpPr>
        <p:spPr>
          <a:xfrm>
            <a:off x="2775388" y="3853038"/>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78" name="Text Placeholder 4">
            <a:extLst>
              <a:ext uri="{FF2B5EF4-FFF2-40B4-BE49-F238E27FC236}">
                <a16:creationId xmlns:a16="http://schemas.microsoft.com/office/drawing/2014/main" id="{E87CBE4E-6E3F-944E-8BD6-10641CEF5172}"/>
              </a:ext>
            </a:extLst>
          </p:cNvPr>
          <p:cNvSpPr>
            <a:spLocks noGrp="1"/>
          </p:cNvSpPr>
          <p:nvPr>
            <p:ph type="body" sz="quarter" idx="63" hasCustomPrompt="1"/>
          </p:nvPr>
        </p:nvSpPr>
        <p:spPr>
          <a:xfrm>
            <a:off x="4013973" y="3853038"/>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79" name="Text Placeholder 4">
            <a:extLst>
              <a:ext uri="{FF2B5EF4-FFF2-40B4-BE49-F238E27FC236}">
                <a16:creationId xmlns:a16="http://schemas.microsoft.com/office/drawing/2014/main" id="{2FC59FBF-CB62-AF48-B177-C3DEAD133179}"/>
              </a:ext>
            </a:extLst>
          </p:cNvPr>
          <p:cNvSpPr>
            <a:spLocks noGrp="1"/>
          </p:cNvSpPr>
          <p:nvPr>
            <p:ph type="body" sz="quarter" idx="64" hasCustomPrompt="1"/>
          </p:nvPr>
        </p:nvSpPr>
        <p:spPr>
          <a:xfrm>
            <a:off x="5252558" y="3853038"/>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80" name="Text Placeholder 4">
            <a:extLst>
              <a:ext uri="{FF2B5EF4-FFF2-40B4-BE49-F238E27FC236}">
                <a16:creationId xmlns:a16="http://schemas.microsoft.com/office/drawing/2014/main" id="{097A1B86-2F2F-9E44-89C7-C89BB0F3588C}"/>
              </a:ext>
            </a:extLst>
          </p:cNvPr>
          <p:cNvSpPr>
            <a:spLocks noGrp="1"/>
          </p:cNvSpPr>
          <p:nvPr>
            <p:ph type="body" sz="quarter" idx="65" hasCustomPrompt="1"/>
          </p:nvPr>
        </p:nvSpPr>
        <p:spPr>
          <a:xfrm>
            <a:off x="6491143" y="3853038"/>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81" name="Text Placeholder 4">
            <a:extLst>
              <a:ext uri="{FF2B5EF4-FFF2-40B4-BE49-F238E27FC236}">
                <a16:creationId xmlns:a16="http://schemas.microsoft.com/office/drawing/2014/main" id="{47C32EBC-8A75-F84D-817C-229FC2D5831B}"/>
              </a:ext>
            </a:extLst>
          </p:cNvPr>
          <p:cNvSpPr>
            <a:spLocks noGrp="1"/>
          </p:cNvSpPr>
          <p:nvPr>
            <p:ph type="body" sz="quarter" idx="66" hasCustomPrompt="1"/>
          </p:nvPr>
        </p:nvSpPr>
        <p:spPr>
          <a:xfrm>
            <a:off x="7729728" y="3853038"/>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82" name="Picture Placeholder 3">
            <a:extLst>
              <a:ext uri="{FF2B5EF4-FFF2-40B4-BE49-F238E27FC236}">
                <a16:creationId xmlns:a16="http://schemas.microsoft.com/office/drawing/2014/main" id="{9CB0CF5D-62C9-3241-9746-F1ECF1964E43}"/>
              </a:ext>
            </a:extLst>
          </p:cNvPr>
          <p:cNvSpPr>
            <a:spLocks noGrp="1"/>
          </p:cNvSpPr>
          <p:nvPr>
            <p:ph type="pic" sz="quarter" idx="67" hasCustomPrompt="1"/>
          </p:nvPr>
        </p:nvSpPr>
        <p:spPr>
          <a:xfrm>
            <a:off x="298218" y="4477312"/>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83" name="Picture Placeholder 3">
            <a:extLst>
              <a:ext uri="{FF2B5EF4-FFF2-40B4-BE49-F238E27FC236}">
                <a16:creationId xmlns:a16="http://schemas.microsoft.com/office/drawing/2014/main" id="{EEAD71B0-A126-7045-A483-058D64A46558}"/>
              </a:ext>
            </a:extLst>
          </p:cNvPr>
          <p:cNvSpPr>
            <a:spLocks noGrp="1"/>
          </p:cNvSpPr>
          <p:nvPr>
            <p:ph type="pic" sz="quarter" idx="68" hasCustomPrompt="1"/>
          </p:nvPr>
        </p:nvSpPr>
        <p:spPr>
          <a:xfrm>
            <a:off x="1536803" y="4477312"/>
            <a:ext cx="1033272" cy="1033272"/>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84" name="Picture Placeholder 3">
            <a:extLst>
              <a:ext uri="{FF2B5EF4-FFF2-40B4-BE49-F238E27FC236}">
                <a16:creationId xmlns:a16="http://schemas.microsoft.com/office/drawing/2014/main" id="{97E0BC66-8292-6641-9A57-1D526F013B43}"/>
              </a:ext>
            </a:extLst>
          </p:cNvPr>
          <p:cNvSpPr>
            <a:spLocks noGrp="1"/>
          </p:cNvSpPr>
          <p:nvPr>
            <p:ph type="pic" sz="quarter" idx="69" hasCustomPrompt="1"/>
          </p:nvPr>
        </p:nvSpPr>
        <p:spPr>
          <a:xfrm>
            <a:off x="2775388" y="4477312"/>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85" name="Picture Placeholder 3">
            <a:extLst>
              <a:ext uri="{FF2B5EF4-FFF2-40B4-BE49-F238E27FC236}">
                <a16:creationId xmlns:a16="http://schemas.microsoft.com/office/drawing/2014/main" id="{A11462E2-F70A-DE4B-A855-7FF667BEB8A8}"/>
              </a:ext>
            </a:extLst>
          </p:cNvPr>
          <p:cNvSpPr>
            <a:spLocks noGrp="1"/>
          </p:cNvSpPr>
          <p:nvPr>
            <p:ph type="pic" sz="quarter" idx="70" hasCustomPrompt="1"/>
          </p:nvPr>
        </p:nvSpPr>
        <p:spPr>
          <a:xfrm>
            <a:off x="4013973" y="4477312"/>
            <a:ext cx="1033272" cy="1033272"/>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86" name="Picture Placeholder 3">
            <a:extLst>
              <a:ext uri="{FF2B5EF4-FFF2-40B4-BE49-F238E27FC236}">
                <a16:creationId xmlns:a16="http://schemas.microsoft.com/office/drawing/2014/main" id="{E4DA8B65-54A2-3341-95A6-C23FB1785D28}"/>
              </a:ext>
            </a:extLst>
          </p:cNvPr>
          <p:cNvSpPr>
            <a:spLocks noGrp="1"/>
          </p:cNvSpPr>
          <p:nvPr>
            <p:ph type="pic" sz="quarter" idx="71" hasCustomPrompt="1"/>
          </p:nvPr>
        </p:nvSpPr>
        <p:spPr>
          <a:xfrm>
            <a:off x="5252558" y="4477312"/>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87" name="Picture Placeholder 3">
            <a:extLst>
              <a:ext uri="{FF2B5EF4-FFF2-40B4-BE49-F238E27FC236}">
                <a16:creationId xmlns:a16="http://schemas.microsoft.com/office/drawing/2014/main" id="{DE55D95F-459F-1440-8F3A-3AE428F39973}"/>
              </a:ext>
            </a:extLst>
          </p:cNvPr>
          <p:cNvSpPr>
            <a:spLocks noGrp="1"/>
          </p:cNvSpPr>
          <p:nvPr>
            <p:ph type="pic" sz="quarter" idx="72" hasCustomPrompt="1"/>
          </p:nvPr>
        </p:nvSpPr>
        <p:spPr>
          <a:xfrm>
            <a:off x="6491143" y="4477312"/>
            <a:ext cx="1033272" cy="1033272"/>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88" name="Picture Placeholder 3">
            <a:extLst>
              <a:ext uri="{FF2B5EF4-FFF2-40B4-BE49-F238E27FC236}">
                <a16:creationId xmlns:a16="http://schemas.microsoft.com/office/drawing/2014/main" id="{2C9E1CDE-E8F3-CA47-89B7-EEE3A26C97A1}"/>
              </a:ext>
            </a:extLst>
          </p:cNvPr>
          <p:cNvSpPr>
            <a:spLocks noGrp="1"/>
          </p:cNvSpPr>
          <p:nvPr>
            <p:ph type="pic" sz="quarter" idx="73" hasCustomPrompt="1"/>
          </p:nvPr>
        </p:nvSpPr>
        <p:spPr>
          <a:xfrm>
            <a:off x="7729728" y="4477312"/>
            <a:ext cx="1033272" cy="1033272"/>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200" baseline="0">
                <a:solidFill>
                  <a:schemeClr val="bg1"/>
                </a:solidFill>
              </a:defRPr>
            </a:lvl1pPr>
          </a:lstStyle>
          <a:p>
            <a:r>
              <a:rPr lang="en-US"/>
              <a:t>Click here to change picture</a:t>
            </a:r>
          </a:p>
        </p:txBody>
      </p:sp>
      <p:sp>
        <p:nvSpPr>
          <p:cNvPr id="89" name="Text Placeholder 4">
            <a:extLst>
              <a:ext uri="{FF2B5EF4-FFF2-40B4-BE49-F238E27FC236}">
                <a16:creationId xmlns:a16="http://schemas.microsoft.com/office/drawing/2014/main" id="{3140870A-1DE7-1A40-888B-8A1AAE075428}"/>
              </a:ext>
            </a:extLst>
          </p:cNvPr>
          <p:cNvSpPr>
            <a:spLocks noGrp="1"/>
          </p:cNvSpPr>
          <p:nvPr>
            <p:ph type="body" sz="quarter" idx="74" hasCustomPrompt="1"/>
          </p:nvPr>
        </p:nvSpPr>
        <p:spPr>
          <a:xfrm>
            <a:off x="298218" y="5591675"/>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90" name="Text Placeholder 4">
            <a:extLst>
              <a:ext uri="{FF2B5EF4-FFF2-40B4-BE49-F238E27FC236}">
                <a16:creationId xmlns:a16="http://schemas.microsoft.com/office/drawing/2014/main" id="{6B008C9B-84DB-8049-8B5C-F15C5F3998A0}"/>
              </a:ext>
            </a:extLst>
          </p:cNvPr>
          <p:cNvSpPr>
            <a:spLocks noGrp="1"/>
          </p:cNvSpPr>
          <p:nvPr>
            <p:ph type="body" sz="quarter" idx="75" hasCustomPrompt="1"/>
          </p:nvPr>
        </p:nvSpPr>
        <p:spPr>
          <a:xfrm>
            <a:off x="1536803" y="5591675"/>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91" name="Text Placeholder 4">
            <a:extLst>
              <a:ext uri="{FF2B5EF4-FFF2-40B4-BE49-F238E27FC236}">
                <a16:creationId xmlns:a16="http://schemas.microsoft.com/office/drawing/2014/main" id="{60D0DD11-E688-C443-8160-B92D94A67340}"/>
              </a:ext>
            </a:extLst>
          </p:cNvPr>
          <p:cNvSpPr>
            <a:spLocks noGrp="1"/>
          </p:cNvSpPr>
          <p:nvPr>
            <p:ph type="body" sz="quarter" idx="76" hasCustomPrompt="1"/>
          </p:nvPr>
        </p:nvSpPr>
        <p:spPr>
          <a:xfrm>
            <a:off x="2775388" y="5591675"/>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92" name="Text Placeholder 4">
            <a:extLst>
              <a:ext uri="{FF2B5EF4-FFF2-40B4-BE49-F238E27FC236}">
                <a16:creationId xmlns:a16="http://schemas.microsoft.com/office/drawing/2014/main" id="{90ADF128-4A80-BF45-B828-171D2774E479}"/>
              </a:ext>
            </a:extLst>
          </p:cNvPr>
          <p:cNvSpPr>
            <a:spLocks noGrp="1"/>
          </p:cNvSpPr>
          <p:nvPr>
            <p:ph type="body" sz="quarter" idx="77" hasCustomPrompt="1"/>
          </p:nvPr>
        </p:nvSpPr>
        <p:spPr>
          <a:xfrm>
            <a:off x="4013973" y="5591675"/>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93" name="Text Placeholder 4">
            <a:extLst>
              <a:ext uri="{FF2B5EF4-FFF2-40B4-BE49-F238E27FC236}">
                <a16:creationId xmlns:a16="http://schemas.microsoft.com/office/drawing/2014/main" id="{A806C2B0-B2A3-F14F-90AA-E634AC4CE169}"/>
              </a:ext>
            </a:extLst>
          </p:cNvPr>
          <p:cNvSpPr>
            <a:spLocks noGrp="1"/>
          </p:cNvSpPr>
          <p:nvPr>
            <p:ph type="body" sz="quarter" idx="78" hasCustomPrompt="1"/>
          </p:nvPr>
        </p:nvSpPr>
        <p:spPr>
          <a:xfrm>
            <a:off x="5252558" y="5591675"/>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94" name="Text Placeholder 4">
            <a:extLst>
              <a:ext uri="{FF2B5EF4-FFF2-40B4-BE49-F238E27FC236}">
                <a16:creationId xmlns:a16="http://schemas.microsoft.com/office/drawing/2014/main" id="{71800B8A-9796-344B-BFAF-E0EF2C6FC0CD}"/>
              </a:ext>
            </a:extLst>
          </p:cNvPr>
          <p:cNvSpPr>
            <a:spLocks noGrp="1"/>
          </p:cNvSpPr>
          <p:nvPr>
            <p:ph type="body" sz="quarter" idx="79" hasCustomPrompt="1"/>
          </p:nvPr>
        </p:nvSpPr>
        <p:spPr>
          <a:xfrm>
            <a:off x="6491143" y="5591675"/>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95" name="Text Placeholder 4">
            <a:extLst>
              <a:ext uri="{FF2B5EF4-FFF2-40B4-BE49-F238E27FC236}">
                <a16:creationId xmlns:a16="http://schemas.microsoft.com/office/drawing/2014/main" id="{52FB654F-F4CC-A24E-9D5E-F80426FF7FCF}"/>
              </a:ext>
            </a:extLst>
          </p:cNvPr>
          <p:cNvSpPr>
            <a:spLocks noGrp="1"/>
          </p:cNvSpPr>
          <p:nvPr>
            <p:ph type="body" sz="quarter" idx="80" hasCustomPrompt="1"/>
          </p:nvPr>
        </p:nvSpPr>
        <p:spPr>
          <a:xfrm>
            <a:off x="7729728" y="5591675"/>
            <a:ext cx="1033272" cy="428125"/>
          </a:xfrm>
          <a:prstGeom prst="rect">
            <a:avLst/>
          </a:prstGeom>
        </p:spPr>
        <p:txBody>
          <a:bodyPr lIns="0" tIns="0" rIns="0" bIns="0" anchor="t">
            <a:noAutofit/>
          </a:bodyPr>
          <a:lstStyle>
            <a:lvl1pPr marL="0" indent="0" algn="ctr">
              <a:buNone/>
              <a:defRPr sz="1100" b="0" i="0" baseline="0">
                <a:solidFill>
                  <a:schemeClr val="tx1"/>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3" name="Title Placeholder 1">
            <a:extLst>
              <a:ext uri="{FF2B5EF4-FFF2-40B4-BE49-F238E27FC236}">
                <a16:creationId xmlns:a16="http://schemas.microsoft.com/office/drawing/2014/main" id="{4ECE2691-946B-8A9E-1185-DEC03F86E694}"/>
              </a:ext>
            </a:extLst>
          </p:cNvPr>
          <p:cNvSpPr>
            <a:spLocks noGrp="1"/>
          </p:cNvSpPr>
          <p:nvPr>
            <p:ph type="title" hasCustomPrompt="1"/>
          </p:nvPr>
        </p:nvSpPr>
        <p:spPr>
          <a:xfrm>
            <a:off x="299222" y="247453"/>
            <a:ext cx="8636000" cy="482374"/>
          </a:xfrm>
          <a:prstGeom prst="rect">
            <a:avLst/>
          </a:prstGeom>
        </p:spPr>
        <p:txBody>
          <a:bodyPr vert="horz" lIns="0" tIns="45720" rIns="91440" bIns="45720" rtlCol="0" anchor="t" anchorCtr="0">
            <a:noAutofit/>
          </a:bodyPr>
          <a:lstStyle/>
          <a:p>
            <a:r>
              <a:rPr lang="en-US" dirty="0"/>
              <a:t>Click to edit single line title</a:t>
            </a:r>
          </a:p>
        </p:txBody>
      </p:sp>
    </p:spTree>
    <p:extLst>
      <p:ext uri="{BB962C8B-B14F-4D97-AF65-F5344CB8AC3E}">
        <p14:creationId xmlns:p14="http://schemas.microsoft.com/office/powerpoint/2010/main" val="3138422617"/>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hank You Page">
    <p:spTree>
      <p:nvGrpSpPr>
        <p:cNvPr id="1" name=""/>
        <p:cNvGrpSpPr/>
        <p:nvPr/>
      </p:nvGrpSpPr>
      <p:grpSpPr>
        <a:xfrm>
          <a:off x="0" y="0"/>
          <a:ext cx="0" cy="0"/>
          <a:chOff x="0" y="0"/>
          <a:chExt cx="0" cy="0"/>
        </a:xfrm>
      </p:grpSpPr>
      <p:sp>
        <p:nvSpPr>
          <p:cNvPr id="7" name="Text Placeholder 4"/>
          <p:cNvSpPr>
            <a:spLocks noGrp="1"/>
          </p:cNvSpPr>
          <p:nvPr>
            <p:ph type="body" sz="quarter" idx="3" hasCustomPrompt="1"/>
          </p:nvPr>
        </p:nvSpPr>
        <p:spPr>
          <a:xfrm>
            <a:off x="2054492" y="3544239"/>
            <a:ext cx="2409926" cy="290513"/>
          </a:xfrm>
          <a:prstGeom prst="rect">
            <a:avLst/>
          </a:prstGeom>
        </p:spPr>
        <p:txBody>
          <a:bodyPr anchor="ctr" anchorCtr="0">
            <a:noAutofit/>
          </a:bodyPr>
          <a:lstStyle>
            <a:lvl1pPr marL="0" indent="0" algn="ctr">
              <a:buNone/>
              <a:defRPr sz="1600" b="0" i="0" baseline="0">
                <a:solidFill>
                  <a:schemeClr val="tx2"/>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8" name="Picture Placeholder 3"/>
          <p:cNvSpPr>
            <a:spLocks noGrp="1"/>
          </p:cNvSpPr>
          <p:nvPr>
            <p:ph type="pic" sz="quarter" idx="11" hasCustomPrompt="1"/>
          </p:nvPr>
        </p:nvSpPr>
        <p:spPr>
          <a:xfrm>
            <a:off x="2684145" y="2238679"/>
            <a:ext cx="1150620" cy="115062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400" baseline="0">
                <a:solidFill>
                  <a:schemeClr val="bg1"/>
                </a:solidFill>
              </a:defRPr>
            </a:lvl1pPr>
          </a:lstStyle>
          <a:p>
            <a:r>
              <a:rPr lang="en-US"/>
              <a:t>Click here to change picture</a:t>
            </a:r>
          </a:p>
        </p:txBody>
      </p:sp>
      <p:sp>
        <p:nvSpPr>
          <p:cNvPr id="9" name="Picture Placeholder 3"/>
          <p:cNvSpPr>
            <a:spLocks noGrp="1"/>
          </p:cNvSpPr>
          <p:nvPr>
            <p:ph type="pic" sz="quarter" idx="14" hasCustomPrompt="1"/>
          </p:nvPr>
        </p:nvSpPr>
        <p:spPr>
          <a:xfrm>
            <a:off x="5309235" y="2238679"/>
            <a:ext cx="1150620" cy="1150620"/>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400" baseline="0">
                <a:solidFill>
                  <a:schemeClr val="bg1"/>
                </a:solidFill>
              </a:defRPr>
            </a:lvl1pPr>
          </a:lstStyle>
          <a:p>
            <a:r>
              <a:rPr lang="en-US"/>
              <a:t>Click here to change picture</a:t>
            </a:r>
          </a:p>
        </p:txBody>
      </p:sp>
      <p:sp>
        <p:nvSpPr>
          <p:cNvPr id="10" name="Text Placeholder 4"/>
          <p:cNvSpPr>
            <a:spLocks noGrp="1"/>
          </p:cNvSpPr>
          <p:nvPr>
            <p:ph type="body" sz="quarter" idx="16" hasCustomPrompt="1"/>
          </p:nvPr>
        </p:nvSpPr>
        <p:spPr>
          <a:xfrm>
            <a:off x="4679582" y="3544239"/>
            <a:ext cx="2409926" cy="290513"/>
          </a:xfrm>
          <a:prstGeom prst="rect">
            <a:avLst/>
          </a:prstGeom>
        </p:spPr>
        <p:txBody>
          <a:bodyPr anchor="ctr" anchorCtr="0">
            <a:noAutofit/>
          </a:bodyPr>
          <a:lstStyle>
            <a:lvl1pPr marL="0" indent="0" algn="ctr">
              <a:buNone/>
              <a:defRPr sz="1600" b="0" i="0" baseline="0">
                <a:solidFill>
                  <a:schemeClr val="tx2"/>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11" name="Content Placeholder 3"/>
          <p:cNvSpPr>
            <a:spLocks noGrp="1"/>
          </p:cNvSpPr>
          <p:nvPr>
            <p:ph sz="half" idx="41" hasCustomPrompt="1"/>
          </p:nvPr>
        </p:nvSpPr>
        <p:spPr>
          <a:xfrm>
            <a:off x="2054492" y="3926429"/>
            <a:ext cx="2409926" cy="880009"/>
          </a:xfrm>
          <a:prstGeom prst="rect">
            <a:avLst/>
          </a:prstGeom>
        </p:spPr>
        <p:txBody>
          <a:bodyPr>
            <a:noAutofit/>
          </a:bodyPr>
          <a:lstStyle>
            <a:lvl1pPr marL="0" indent="0" algn="ctr">
              <a:spcBef>
                <a:spcPct val="0"/>
              </a:spcBef>
              <a:spcAft>
                <a:spcPts val="100"/>
              </a:spcAft>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a:t>Role | Office | Phone #</a:t>
            </a:r>
          </a:p>
          <a:p>
            <a:pPr lvl="0"/>
            <a:r>
              <a:rPr lang="en-US"/>
              <a:t>@jenner.com</a:t>
            </a:r>
          </a:p>
        </p:txBody>
      </p:sp>
      <p:sp>
        <p:nvSpPr>
          <p:cNvPr id="12" name="Content Placeholder 3"/>
          <p:cNvSpPr>
            <a:spLocks noGrp="1"/>
          </p:cNvSpPr>
          <p:nvPr>
            <p:ph sz="half" idx="42" hasCustomPrompt="1"/>
          </p:nvPr>
        </p:nvSpPr>
        <p:spPr>
          <a:xfrm>
            <a:off x="4679582" y="3926429"/>
            <a:ext cx="2409926" cy="880009"/>
          </a:xfrm>
          <a:prstGeom prst="rect">
            <a:avLst/>
          </a:prstGeom>
        </p:spPr>
        <p:txBody>
          <a:bodyPr>
            <a:noAutofit/>
          </a:bodyPr>
          <a:lstStyle>
            <a:lvl1pPr marL="0" indent="0" algn="ctr">
              <a:spcBef>
                <a:spcPct val="0"/>
              </a:spcBef>
              <a:spcAft>
                <a:spcPts val="100"/>
              </a:spcAft>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a:t>Role | Office | Phone #</a:t>
            </a:r>
          </a:p>
          <a:p>
            <a:pPr lvl="0"/>
            <a:r>
              <a:rPr lang="en-US"/>
              <a:t>@jenner.com</a:t>
            </a:r>
          </a:p>
        </p:txBody>
      </p:sp>
      <p:sp>
        <p:nvSpPr>
          <p:cNvPr id="17" name="Title 1">
            <a:extLst>
              <a:ext uri="{FF2B5EF4-FFF2-40B4-BE49-F238E27FC236}">
                <a16:creationId xmlns:a16="http://schemas.microsoft.com/office/drawing/2014/main" id="{3961026E-E533-CB42-BD3D-857CC14AA31E}"/>
              </a:ext>
            </a:extLst>
          </p:cNvPr>
          <p:cNvSpPr>
            <a:spLocks noGrp="1"/>
          </p:cNvSpPr>
          <p:nvPr>
            <p:ph type="ctrTitle" hasCustomPrompt="1"/>
          </p:nvPr>
        </p:nvSpPr>
        <p:spPr>
          <a:xfrm>
            <a:off x="1188720" y="721912"/>
            <a:ext cx="6766560" cy="793195"/>
          </a:xfrm>
          <a:prstGeom prst="rect">
            <a:avLst/>
          </a:prstGeom>
        </p:spPr>
        <p:txBody>
          <a:bodyPr anchor="ctr" anchorCtr="0">
            <a:noAutofit/>
          </a:bodyPr>
          <a:lstStyle>
            <a:lvl1pPr algn="ctr">
              <a:defRPr sz="3200" b="0" i="0">
                <a:latin typeface="Cambria" panose="02040503050406030204" pitchFamily="18" charset="0"/>
              </a:defRPr>
            </a:lvl1pPr>
          </a:lstStyle>
          <a:p>
            <a:r>
              <a:rPr lang="en-US" dirty="0"/>
              <a:t>Type Your Thank You Message</a:t>
            </a:r>
          </a:p>
        </p:txBody>
      </p:sp>
      <p:sp>
        <p:nvSpPr>
          <p:cNvPr id="2" name="Title 1">
            <a:extLst>
              <a:ext uri="{FF2B5EF4-FFF2-40B4-BE49-F238E27FC236}">
                <a16:creationId xmlns:a16="http://schemas.microsoft.com/office/drawing/2014/main" id="{ED83DEC7-ED28-C634-3714-0315ED2800CA}"/>
              </a:ext>
            </a:extLst>
          </p:cNvPr>
          <p:cNvSpPr txBox="1"/>
          <p:nvPr userDrawn="1"/>
        </p:nvSpPr>
        <p:spPr>
          <a:xfrm>
            <a:off x="622883" y="5712890"/>
            <a:ext cx="7891956" cy="74000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400" b="1" kern="1200">
                <a:solidFill>
                  <a:schemeClr val="tx1"/>
                </a:solidFill>
                <a:latin typeface="+mj-lt"/>
                <a:ea typeface="+mj-ea"/>
                <a:cs typeface="+mj-cs"/>
              </a:defRPr>
            </a:lvl1pPr>
          </a:lstStyle>
          <a:p>
            <a:pPr algn="ct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 2023 Jenner &amp; Block LLP. Attorney Advertising. Jenner &amp; Block is an Illinois Limited Liability Partnership including professional corporations. </a:t>
            </a:r>
            <a:b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This publication is not intended to provide legal advice but to provide information on legal matters and firm news of interest to our clients and colleagues. </a:t>
            </a:r>
            <a:b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Readers should seek specific legal advice before taking any action with respect to matters mentioned in this publication. The attorney responsible for this </a:t>
            </a:r>
            <a:b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publication is Brent E. Kidwell, Jenner</a:t>
            </a:r>
            <a:r>
              <a:rPr lang="en-US" sz="800" b="0" i="0" kern="1200" baseline="0" dirty="0">
                <a:solidFill>
                  <a:schemeClr val="accent6">
                    <a:alpha val="44000"/>
                  </a:schemeClr>
                </a:solidFill>
                <a:latin typeface="Calibri Light" panose="020F0302020204030204" pitchFamily="34" charset="0"/>
                <a:ea typeface="+mj-ea"/>
                <a:cs typeface="Calibri Light" panose="020F0302020204030204" pitchFamily="34" charset="0"/>
              </a:rPr>
              <a:t> </a:t>
            </a: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&amp; Block LLP, 353 N. Clark Street, Chicago, IL 60654-3456. Prior results do not guarantee a similar outcome.</a:t>
            </a:r>
            <a:endParaRPr lang="en-US" sz="800" b="0" i="0" dirty="0">
              <a:solidFill>
                <a:schemeClr val="accent6">
                  <a:alpha val="44000"/>
                </a:schemeClr>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746400230"/>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hank You Page with Three Contact Images">
    <p:spTree>
      <p:nvGrpSpPr>
        <p:cNvPr id="1" name=""/>
        <p:cNvGrpSpPr/>
        <p:nvPr/>
      </p:nvGrpSpPr>
      <p:grpSpPr>
        <a:xfrm>
          <a:off x="0" y="0"/>
          <a:ext cx="0" cy="0"/>
          <a:chOff x="0" y="0"/>
          <a:chExt cx="0" cy="0"/>
        </a:xfrm>
      </p:grpSpPr>
      <p:sp>
        <p:nvSpPr>
          <p:cNvPr id="11" name="Picture Placeholder 3"/>
          <p:cNvSpPr>
            <a:spLocks noGrp="1"/>
          </p:cNvSpPr>
          <p:nvPr>
            <p:ph type="pic" sz="quarter" idx="11" hasCustomPrompt="1"/>
          </p:nvPr>
        </p:nvSpPr>
        <p:spPr>
          <a:xfrm>
            <a:off x="6618641" y="2230515"/>
            <a:ext cx="1150620" cy="115062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400" baseline="0">
                <a:solidFill>
                  <a:schemeClr val="bg1"/>
                </a:solidFill>
              </a:defRPr>
            </a:lvl1pPr>
          </a:lstStyle>
          <a:p>
            <a:r>
              <a:rPr lang="en-US"/>
              <a:t>Click here to change picture</a:t>
            </a:r>
          </a:p>
        </p:txBody>
      </p:sp>
      <p:sp>
        <p:nvSpPr>
          <p:cNvPr id="14" name="Text Placeholder 4"/>
          <p:cNvSpPr>
            <a:spLocks noGrp="1"/>
          </p:cNvSpPr>
          <p:nvPr>
            <p:ph type="body" sz="quarter" idx="16" hasCustomPrompt="1"/>
          </p:nvPr>
        </p:nvSpPr>
        <p:spPr>
          <a:xfrm>
            <a:off x="5988988" y="3536075"/>
            <a:ext cx="2409926" cy="290513"/>
          </a:xfrm>
          <a:prstGeom prst="rect">
            <a:avLst/>
          </a:prstGeom>
        </p:spPr>
        <p:txBody>
          <a:bodyPr anchor="t">
            <a:noAutofit/>
          </a:bodyPr>
          <a:lstStyle>
            <a:lvl1pPr marL="0" indent="0" algn="ctr">
              <a:buNone/>
              <a:defRPr sz="1600" b="0" i="0" baseline="0">
                <a:solidFill>
                  <a:schemeClr val="tx2"/>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16" name="Content Placeholder 3"/>
          <p:cNvSpPr>
            <a:spLocks noGrp="1"/>
          </p:cNvSpPr>
          <p:nvPr>
            <p:ph sz="half" idx="42" hasCustomPrompt="1"/>
          </p:nvPr>
        </p:nvSpPr>
        <p:spPr>
          <a:xfrm>
            <a:off x="5988988" y="3918265"/>
            <a:ext cx="2409926" cy="896337"/>
          </a:xfrm>
          <a:prstGeom prst="rect">
            <a:avLst/>
          </a:prstGeom>
        </p:spPr>
        <p:txBody>
          <a:bodyPr>
            <a:noAutofit/>
          </a:bodyPr>
          <a:lstStyle>
            <a:lvl1pPr marL="0" indent="0" algn="ctr">
              <a:spcBef>
                <a:spcPct val="0"/>
              </a:spcBef>
              <a:spcAft>
                <a:spcPts val="100"/>
              </a:spcAft>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a:t>Role | Office | Phone #</a:t>
            </a:r>
          </a:p>
          <a:p>
            <a:pPr lvl="0"/>
            <a:r>
              <a:rPr lang="en-US"/>
              <a:t>@jenner.com</a:t>
            </a:r>
          </a:p>
        </p:txBody>
      </p:sp>
      <p:sp>
        <p:nvSpPr>
          <p:cNvPr id="17" name="Text Placeholder 4"/>
          <p:cNvSpPr>
            <a:spLocks noGrp="1"/>
          </p:cNvSpPr>
          <p:nvPr>
            <p:ph type="body" sz="quarter" idx="43" hasCustomPrompt="1"/>
          </p:nvPr>
        </p:nvSpPr>
        <p:spPr>
          <a:xfrm>
            <a:off x="738808" y="3536075"/>
            <a:ext cx="2409926" cy="290513"/>
          </a:xfrm>
          <a:prstGeom prst="rect">
            <a:avLst/>
          </a:prstGeom>
        </p:spPr>
        <p:txBody>
          <a:bodyPr anchor="t">
            <a:noAutofit/>
          </a:bodyPr>
          <a:lstStyle>
            <a:lvl1pPr marL="0" indent="0" algn="ctr">
              <a:buNone/>
              <a:defRPr sz="1600" b="0" i="0" baseline="0">
                <a:solidFill>
                  <a:schemeClr val="tx2"/>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18" name="Picture Placeholder 3"/>
          <p:cNvSpPr>
            <a:spLocks noGrp="1"/>
          </p:cNvSpPr>
          <p:nvPr>
            <p:ph type="pic" sz="quarter" idx="44" hasCustomPrompt="1"/>
          </p:nvPr>
        </p:nvSpPr>
        <p:spPr>
          <a:xfrm>
            <a:off x="1368461" y="2230515"/>
            <a:ext cx="1150620" cy="115062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400" baseline="0">
                <a:solidFill>
                  <a:schemeClr val="bg1"/>
                </a:solidFill>
              </a:defRPr>
            </a:lvl1pPr>
          </a:lstStyle>
          <a:p>
            <a:r>
              <a:rPr lang="en-US"/>
              <a:t>Click here to change picture</a:t>
            </a:r>
          </a:p>
        </p:txBody>
      </p:sp>
      <p:sp>
        <p:nvSpPr>
          <p:cNvPr id="20" name="Picture Placeholder 3"/>
          <p:cNvSpPr>
            <a:spLocks noGrp="1"/>
          </p:cNvSpPr>
          <p:nvPr>
            <p:ph type="pic" sz="quarter" idx="45" hasCustomPrompt="1"/>
          </p:nvPr>
        </p:nvSpPr>
        <p:spPr>
          <a:xfrm>
            <a:off x="3993551" y="2230515"/>
            <a:ext cx="1150620" cy="1150620"/>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400" baseline="0">
                <a:solidFill>
                  <a:schemeClr val="bg1"/>
                </a:solidFill>
              </a:defRPr>
            </a:lvl1pPr>
          </a:lstStyle>
          <a:p>
            <a:r>
              <a:rPr lang="en-US"/>
              <a:t>Click here to change picture</a:t>
            </a:r>
          </a:p>
        </p:txBody>
      </p:sp>
      <p:sp>
        <p:nvSpPr>
          <p:cNvPr id="21" name="Text Placeholder 4"/>
          <p:cNvSpPr>
            <a:spLocks noGrp="1"/>
          </p:cNvSpPr>
          <p:nvPr>
            <p:ph type="body" sz="quarter" idx="46" hasCustomPrompt="1"/>
          </p:nvPr>
        </p:nvSpPr>
        <p:spPr>
          <a:xfrm>
            <a:off x="3363898" y="3536075"/>
            <a:ext cx="2409926" cy="290513"/>
          </a:xfrm>
          <a:prstGeom prst="rect">
            <a:avLst/>
          </a:prstGeom>
        </p:spPr>
        <p:txBody>
          <a:bodyPr anchor="t">
            <a:noAutofit/>
          </a:bodyPr>
          <a:lstStyle>
            <a:lvl1pPr marL="0" indent="0" algn="ctr">
              <a:buNone/>
              <a:defRPr sz="1600" b="0" i="0" baseline="0">
                <a:solidFill>
                  <a:schemeClr val="tx2"/>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22" name="Content Placeholder 3"/>
          <p:cNvSpPr>
            <a:spLocks noGrp="1"/>
          </p:cNvSpPr>
          <p:nvPr>
            <p:ph sz="half" idx="47" hasCustomPrompt="1"/>
          </p:nvPr>
        </p:nvSpPr>
        <p:spPr>
          <a:xfrm>
            <a:off x="738808" y="3918265"/>
            <a:ext cx="2409926" cy="896337"/>
          </a:xfrm>
          <a:prstGeom prst="rect">
            <a:avLst/>
          </a:prstGeom>
        </p:spPr>
        <p:txBody>
          <a:bodyPr>
            <a:noAutofit/>
          </a:bodyPr>
          <a:lstStyle>
            <a:lvl1pPr marL="0" indent="0" algn="ctr">
              <a:spcBef>
                <a:spcPct val="0"/>
              </a:spcBef>
              <a:spcAft>
                <a:spcPts val="100"/>
              </a:spcAft>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a:t>Role | Office | Phone #</a:t>
            </a:r>
          </a:p>
          <a:p>
            <a:pPr lvl="0"/>
            <a:r>
              <a:rPr lang="en-US"/>
              <a:t>@jenner.com</a:t>
            </a:r>
          </a:p>
        </p:txBody>
      </p:sp>
      <p:sp>
        <p:nvSpPr>
          <p:cNvPr id="23" name="Content Placeholder 3"/>
          <p:cNvSpPr>
            <a:spLocks noGrp="1"/>
          </p:cNvSpPr>
          <p:nvPr>
            <p:ph sz="half" idx="48" hasCustomPrompt="1"/>
          </p:nvPr>
        </p:nvSpPr>
        <p:spPr>
          <a:xfrm>
            <a:off x="3363898" y="3918265"/>
            <a:ext cx="2409926" cy="896337"/>
          </a:xfrm>
          <a:prstGeom prst="rect">
            <a:avLst/>
          </a:prstGeom>
        </p:spPr>
        <p:txBody>
          <a:bodyPr>
            <a:noAutofit/>
          </a:bodyPr>
          <a:lstStyle>
            <a:lvl1pPr marL="0" indent="0" algn="ctr">
              <a:spcBef>
                <a:spcPct val="0"/>
              </a:spcBef>
              <a:spcAft>
                <a:spcPts val="100"/>
              </a:spcAft>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a:t>Role | Office | Phone #</a:t>
            </a:r>
          </a:p>
          <a:p>
            <a:pPr lvl="0"/>
            <a:r>
              <a:rPr lang="en-US"/>
              <a:t>@jenner.com</a:t>
            </a:r>
          </a:p>
        </p:txBody>
      </p:sp>
      <p:sp>
        <p:nvSpPr>
          <p:cNvPr id="26" name="Title 1">
            <a:extLst>
              <a:ext uri="{FF2B5EF4-FFF2-40B4-BE49-F238E27FC236}">
                <a16:creationId xmlns:a16="http://schemas.microsoft.com/office/drawing/2014/main" id="{95FB66F2-6E3A-7F47-8061-A99D3169121E}"/>
              </a:ext>
            </a:extLst>
          </p:cNvPr>
          <p:cNvSpPr>
            <a:spLocks noGrp="1"/>
          </p:cNvSpPr>
          <p:nvPr>
            <p:ph type="ctrTitle" hasCustomPrompt="1"/>
          </p:nvPr>
        </p:nvSpPr>
        <p:spPr>
          <a:xfrm>
            <a:off x="1188720" y="721912"/>
            <a:ext cx="6766560" cy="793195"/>
          </a:xfrm>
          <a:prstGeom prst="rect">
            <a:avLst/>
          </a:prstGeom>
        </p:spPr>
        <p:txBody>
          <a:bodyPr>
            <a:noAutofit/>
          </a:bodyPr>
          <a:lstStyle>
            <a:lvl1pPr algn="ctr">
              <a:defRPr sz="3200">
                <a:latin typeface="Cambria" panose="02040503050406030204" pitchFamily="18" charset="0"/>
              </a:defRPr>
            </a:lvl1pPr>
          </a:lstStyle>
          <a:p>
            <a:r>
              <a:rPr lang="en-US" dirty="0"/>
              <a:t>Type Your Thank You Message</a:t>
            </a:r>
          </a:p>
        </p:txBody>
      </p:sp>
      <p:sp>
        <p:nvSpPr>
          <p:cNvPr id="3" name="Title 1">
            <a:extLst>
              <a:ext uri="{FF2B5EF4-FFF2-40B4-BE49-F238E27FC236}">
                <a16:creationId xmlns:a16="http://schemas.microsoft.com/office/drawing/2014/main" id="{F9E454CF-B8C8-6145-1EB3-CFC32317A8CD}"/>
              </a:ext>
            </a:extLst>
          </p:cNvPr>
          <p:cNvSpPr txBox="1"/>
          <p:nvPr userDrawn="1"/>
        </p:nvSpPr>
        <p:spPr>
          <a:xfrm>
            <a:off x="622883" y="5712890"/>
            <a:ext cx="7891956" cy="74000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400" b="1" kern="1200">
                <a:solidFill>
                  <a:schemeClr val="tx1"/>
                </a:solidFill>
                <a:latin typeface="+mj-lt"/>
                <a:ea typeface="+mj-ea"/>
                <a:cs typeface="+mj-cs"/>
              </a:defRPr>
            </a:lvl1pPr>
          </a:lstStyle>
          <a:p>
            <a:pPr algn="ct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 2023 Jenner &amp; Block LLP. Attorney Advertising. Jenner &amp; Block is an Illinois Limited Liability Partnership including professional corporations. </a:t>
            </a:r>
            <a:b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This publication is not intended to provide legal advice but to provide information on legal matters and firm news of interest to our clients and colleagues. </a:t>
            </a:r>
            <a:b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Readers should seek specific legal advice before taking any action with respect to matters mentioned in this publication. The attorney responsible for this </a:t>
            </a:r>
            <a:b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publication is Brent E. Kidwell, Jenner</a:t>
            </a:r>
            <a:r>
              <a:rPr lang="en-US" sz="800" b="0" i="0" kern="1200" baseline="0" dirty="0">
                <a:solidFill>
                  <a:schemeClr val="accent6">
                    <a:alpha val="44000"/>
                  </a:schemeClr>
                </a:solidFill>
                <a:latin typeface="Calibri Light" panose="020F0302020204030204" pitchFamily="34" charset="0"/>
                <a:ea typeface="+mj-ea"/>
                <a:cs typeface="Calibri Light" panose="020F0302020204030204" pitchFamily="34" charset="0"/>
              </a:rPr>
              <a:t> </a:t>
            </a: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&amp; Block LLP, 353 N. Clark Street, Chicago, IL 60654-3456. Prior results do not guarantee a similar outcome.</a:t>
            </a:r>
            <a:endParaRPr lang="en-US" sz="800" b="0" i="0" dirty="0">
              <a:solidFill>
                <a:schemeClr val="accent6">
                  <a:alpha val="44000"/>
                </a:schemeClr>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91088853"/>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hank You Page with 4 Contact Images">
    <p:spTree>
      <p:nvGrpSpPr>
        <p:cNvPr id="1" name=""/>
        <p:cNvGrpSpPr/>
        <p:nvPr/>
      </p:nvGrpSpPr>
      <p:grpSpPr>
        <a:xfrm>
          <a:off x="0" y="0"/>
          <a:ext cx="0" cy="0"/>
          <a:chOff x="0" y="0"/>
          <a:chExt cx="0" cy="0"/>
        </a:xfrm>
      </p:grpSpPr>
      <p:sp>
        <p:nvSpPr>
          <p:cNvPr id="11" name="Text Placeholder 4"/>
          <p:cNvSpPr>
            <a:spLocks noGrp="1"/>
          </p:cNvSpPr>
          <p:nvPr>
            <p:ph type="body" sz="quarter" idx="3" hasCustomPrompt="1"/>
          </p:nvPr>
        </p:nvSpPr>
        <p:spPr>
          <a:xfrm>
            <a:off x="2054492" y="2140227"/>
            <a:ext cx="2409926" cy="290513"/>
          </a:xfrm>
          <a:prstGeom prst="rect">
            <a:avLst/>
          </a:prstGeom>
        </p:spPr>
        <p:txBody>
          <a:bodyPr anchor="t">
            <a:noAutofit/>
          </a:bodyPr>
          <a:lstStyle>
            <a:lvl1pPr marL="0" indent="0" algn="l">
              <a:buNone/>
              <a:defRPr sz="1600" b="0" i="0" baseline="0">
                <a:solidFill>
                  <a:schemeClr val="tx2"/>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Name</a:t>
            </a:r>
          </a:p>
        </p:txBody>
      </p:sp>
      <p:sp>
        <p:nvSpPr>
          <p:cNvPr id="14" name="Picture Placeholder 3"/>
          <p:cNvSpPr>
            <a:spLocks noGrp="1"/>
          </p:cNvSpPr>
          <p:nvPr>
            <p:ph type="pic" sz="quarter" idx="11" hasCustomPrompt="1"/>
          </p:nvPr>
        </p:nvSpPr>
        <p:spPr>
          <a:xfrm>
            <a:off x="685800" y="2164991"/>
            <a:ext cx="1150620" cy="115062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400" baseline="0">
                <a:solidFill>
                  <a:schemeClr val="bg1"/>
                </a:solidFill>
              </a:defRPr>
            </a:lvl1pPr>
          </a:lstStyle>
          <a:p>
            <a:r>
              <a:rPr lang="en-US"/>
              <a:t>Click here to change picture</a:t>
            </a:r>
          </a:p>
        </p:txBody>
      </p:sp>
      <p:sp>
        <p:nvSpPr>
          <p:cNvPr id="16" name="Picture Placeholder 3"/>
          <p:cNvSpPr>
            <a:spLocks noGrp="1"/>
          </p:cNvSpPr>
          <p:nvPr>
            <p:ph type="pic" sz="quarter" idx="14" hasCustomPrompt="1"/>
          </p:nvPr>
        </p:nvSpPr>
        <p:spPr>
          <a:xfrm>
            <a:off x="4679582" y="2164991"/>
            <a:ext cx="1150620" cy="1150620"/>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400" baseline="0">
                <a:solidFill>
                  <a:schemeClr val="bg1"/>
                </a:solidFill>
              </a:defRPr>
            </a:lvl1pPr>
          </a:lstStyle>
          <a:p>
            <a:r>
              <a:rPr lang="en-US"/>
              <a:t>Click here to change picture</a:t>
            </a:r>
          </a:p>
        </p:txBody>
      </p:sp>
      <p:sp>
        <p:nvSpPr>
          <p:cNvPr id="17" name="Text Placeholder 4"/>
          <p:cNvSpPr>
            <a:spLocks noGrp="1"/>
          </p:cNvSpPr>
          <p:nvPr>
            <p:ph type="body" sz="quarter" idx="16" hasCustomPrompt="1"/>
          </p:nvPr>
        </p:nvSpPr>
        <p:spPr>
          <a:xfrm>
            <a:off x="6045366" y="2164991"/>
            <a:ext cx="2409926" cy="290513"/>
          </a:xfrm>
          <a:prstGeom prst="rect">
            <a:avLst/>
          </a:prstGeom>
        </p:spPr>
        <p:txBody>
          <a:bodyPr anchor="t">
            <a:noAutofit/>
          </a:bodyPr>
          <a:lstStyle>
            <a:lvl1pPr marL="0" indent="0" algn="l">
              <a:buNone/>
              <a:defRPr sz="1600" b="0" i="0" baseline="0">
                <a:solidFill>
                  <a:schemeClr val="tx2"/>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18" name="Content Placeholder 3"/>
          <p:cNvSpPr>
            <a:spLocks noGrp="1"/>
          </p:cNvSpPr>
          <p:nvPr>
            <p:ph sz="half" idx="41" hasCustomPrompt="1"/>
          </p:nvPr>
        </p:nvSpPr>
        <p:spPr>
          <a:xfrm>
            <a:off x="2054492" y="2522417"/>
            <a:ext cx="2409926" cy="793194"/>
          </a:xfrm>
          <a:prstGeom prst="rect">
            <a:avLst/>
          </a:prstGeom>
        </p:spPr>
        <p:txBody>
          <a:bodyPr>
            <a:noAutofit/>
          </a:bodyPr>
          <a:lstStyle>
            <a:lvl1pPr marL="0" indent="0" algn="l">
              <a:spcBef>
                <a:spcPct val="0"/>
              </a:spcBef>
              <a:spcAft>
                <a:spcPts val="100"/>
              </a:spcAft>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a:t>Role | Office | Phone #</a:t>
            </a:r>
          </a:p>
          <a:p>
            <a:pPr lvl="0"/>
            <a:r>
              <a:rPr lang="en-US"/>
              <a:t>@jenner.com</a:t>
            </a:r>
          </a:p>
        </p:txBody>
      </p:sp>
      <p:sp>
        <p:nvSpPr>
          <p:cNvPr id="20" name="Content Placeholder 3"/>
          <p:cNvSpPr>
            <a:spLocks noGrp="1"/>
          </p:cNvSpPr>
          <p:nvPr>
            <p:ph sz="half" idx="42" hasCustomPrompt="1"/>
          </p:nvPr>
        </p:nvSpPr>
        <p:spPr>
          <a:xfrm>
            <a:off x="6045366" y="2547181"/>
            <a:ext cx="2409926" cy="768430"/>
          </a:xfrm>
          <a:prstGeom prst="rect">
            <a:avLst/>
          </a:prstGeom>
        </p:spPr>
        <p:txBody>
          <a:bodyPr>
            <a:noAutofit/>
          </a:bodyPr>
          <a:lstStyle>
            <a:lvl1pPr marL="0" indent="0" algn="l">
              <a:spcBef>
                <a:spcPct val="0"/>
              </a:spcBef>
              <a:spcAft>
                <a:spcPts val="100"/>
              </a:spcAft>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a:t>Role | Office | Phone #</a:t>
            </a:r>
          </a:p>
          <a:p>
            <a:pPr lvl="0"/>
            <a:r>
              <a:rPr lang="en-US"/>
              <a:t>@jenner.com</a:t>
            </a:r>
          </a:p>
        </p:txBody>
      </p:sp>
      <p:sp>
        <p:nvSpPr>
          <p:cNvPr id="21" name="Text Placeholder 4"/>
          <p:cNvSpPr>
            <a:spLocks noGrp="1"/>
          </p:cNvSpPr>
          <p:nvPr>
            <p:ph type="body" sz="quarter" idx="43" hasCustomPrompt="1"/>
          </p:nvPr>
        </p:nvSpPr>
        <p:spPr>
          <a:xfrm>
            <a:off x="6048274" y="3571462"/>
            <a:ext cx="2409926" cy="290513"/>
          </a:xfrm>
          <a:prstGeom prst="rect">
            <a:avLst/>
          </a:prstGeom>
        </p:spPr>
        <p:txBody>
          <a:bodyPr anchor="t">
            <a:noAutofit/>
          </a:bodyPr>
          <a:lstStyle>
            <a:lvl1pPr marL="0" indent="0" algn="l">
              <a:buNone/>
              <a:defRPr sz="1600" b="0" i="0" baseline="0">
                <a:solidFill>
                  <a:schemeClr val="tx2"/>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22" name="Picture Placeholder 3"/>
          <p:cNvSpPr>
            <a:spLocks noGrp="1"/>
          </p:cNvSpPr>
          <p:nvPr>
            <p:ph type="pic" sz="quarter" idx="44" hasCustomPrompt="1"/>
          </p:nvPr>
        </p:nvSpPr>
        <p:spPr>
          <a:xfrm>
            <a:off x="4679582" y="3596226"/>
            <a:ext cx="1150620" cy="1150620"/>
          </a:xfrm>
          <a:prstGeom prst="rect">
            <a:avLst/>
          </a:prstGeom>
          <a:blipFill dpi="0" rotWithShape="1">
            <a:blip r:embed="rId2">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400" baseline="0">
                <a:solidFill>
                  <a:schemeClr val="bg1"/>
                </a:solidFill>
              </a:defRPr>
            </a:lvl1pPr>
          </a:lstStyle>
          <a:p>
            <a:r>
              <a:rPr lang="en-US"/>
              <a:t>Click here to change picture</a:t>
            </a:r>
          </a:p>
        </p:txBody>
      </p:sp>
      <p:sp>
        <p:nvSpPr>
          <p:cNvPr id="23" name="Content Placeholder 3"/>
          <p:cNvSpPr>
            <a:spLocks noGrp="1"/>
          </p:cNvSpPr>
          <p:nvPr>
            <p:ph sz="half" idx="45" hasCustomPrompt="1"/>
          </p:nvPr>
        </p:nvSpPr>
        <p:spPr>
          <a:xfrm>
            <a:off x="6048274" y="3953652"/>
            <a:ext cx="2409926" cy="793194"/>
          </a:xfrm>
          <a:prstGeom prst="rect">
            <a:avLst/>
          </a:prstGeom>
        </p:spPr>
        <p:txBody>
          <a:bodyPr>
            <a:noAutofit/>
          </a:bodyPr>
          <a:lstStyle>
            <a:lvl1pPr marL="0" indent="0" algn="l">
              <a:spcBef>
                <a:spcPct val="0"/>
              </a:spcBef>
              <a:spcAft>
                <a:spcPts val="100"/>
              </a:spcAft>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a:t>Role | Office | Phone #</a:t>
            </a:r>
          </a:p>
          <a:p>
            <a:pPr lvl="0"/>
            <a:r>
              <a:rPr lang="en-US"/>
              <a:t>@jenner.com</a:t>
            </a:r>
          </a:p>
        </p:txBody>
      </p:sp>
      <p:sp>
        <p:nvSpPr>
          <p:cNvPr id="24" name="Picture Placeholder 3"/>
          <p:cNvSpPr>
            <a:spLocks noGrp="1"/>
          </p:cNvSpPr>
          <p:nvPr>
            <p:ph type="pic" sz="quarter" idx="46" hasCustomPrompt="1"/>
          </p:nvPr>
        </p:nvSpPr>
        <p:spPr>
          <a:xfrm>
            <a:off x="685800" y="3605811"/>
            <a:ext cx="1150620" cy="1150620"/>
          </a:xfrm>
          <a:prstGeom prst="rect">
            <a:avLst/>
          </a:prstGeom>
          <a:blipFill dpi="0" rotWithShape="1">
            <a:blip r:embed="rId3">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400" baseline="0">
                <a:solidFill>
                  <a:schemeClr val="bg1"/>
                </a:solidFill>
              </a:defRPr>
            </a:lvl1pPr>
          </a:lstStyle>
          <a:p>
            <a:r>
              <a:rPr lang="en-US"/>
              <a:t>Click here to change picture</a:t>
            </a:r>
          </a:p>
        </p:txBody>
      </p:sp>
      <p:sp>
        <p:nvSpPr>
          <p:cNvPr id="25" name="Text Placeholder 4"/>
          <p:cNvSpPr>
            <a:spLocks noGrp="1"/>
          </p:cNvSpPr>
          <p:nvPr>
            <p:ph type="body" sz="quarter" idx="47" hasCustomPrompt="1"/>
          </p:nvPr>
        </p:nvSpPr>
        <p:spPr>
          <a:xfrm>
            <a:off x="2051584" y="3605811"/>
            <a:ext cx="2409926" cy="290513"/>
          </a:xfrm>
          <a:prstGeom prst="rect">
            <a:avLst/>
          </a:prstGeom>
        </p:spPr>
        <p:txBody>
          <a:bodyPr anchor="t">
            <a:noAutofit/>
          </a:bodyPr>
          <a:lstStyle>
            <a:lvl1pPr marL="0" indent="0" algn="l">
              <a:buNone/>
              <a:defRPr sz="1600" b="0" i="0" baseline="0">
                <a:solidFill>
                  <a:schemeClr val="tx2"/>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Name</a:t>
            </a:r>
          </a:p>
        </p:txBody>
      </p:sp>
      <p:sp>
        <p:nvSpPr>
          <p:cNvPr id="26" name="Content Placeholder 3"/>
          <p:cNvSpPr>
            <a:spLocks noGrp="1"/>
          </p:cNvSpPr>
          <p:nvPr>
            <p:ph sz="half" idx="48" hasCustomPrompt="1"/>
          </p:nvPr>
        </p:nvSpPr>
        <p:spPr>
          <a:xfrm>
            <a:off x="2051584" y="3988001"/>
            <a:ext cx="2409926" cy="768430"/>
          </a:xfrm>
          <a:prstGeom prst="rect">
            <a:avLst/>
          </a:prstGeom>
        </p:spPr>
        <p:txBody>
          <a:bodyPr>
            <a:noAutofit/>
          </a:bodyPr>
          <a:lstStyle>
            <a:lvl1pPr marL="0" indent="0" algn="l">
              <a:spcBef>
                <a:spcPct val="0"/>
              </a:spcBef>
              <a:spcAft>
                <a:spcPts val="100"/>
              </a:spcAft>
              <a:buNone/>
              <a:defRPr sz="1200" baseline="0"/>
            </a:lvl1pPr>
            <a:lvl2pPr marL="457200" indent="0">
              <a:buNone/>
              <a:defRPr sz="1400"/>
            </a:lvl2pPr>
            <a:lvl3pPr marL="914400" indent="0">
              <a:spcBef>
                <a:spcPts val="600"/>
              </a:spcBef>
              <a:buClr>
                <a:schemeClr val="accent4"/>
              </a:buClr>
              <a:buFont typeface="Wingdings" pitchFamily="2" charset="2"/>
              <a:buNone/>
              <a:defRPr sz="1200"/>
            </a:lvl3pPr>
            <a:lvl4pPr marL="1371600" indent="0">
              <a:spcBef>
                <a:spcPts val="600"/>
              </a:spcBef>
              <a:buClr>
                <a:srgbClr val="F8971D"/>
              </a:buClr>
              <a:buFont typeface="Arial" pitchFamily="34" charset="0"/>
              <a:buNone/>
              <a:defRPr sz="1200"/>
            </a:lvl4pPr>
            <a:lvl5pPr marL="1828800" indent="0">
              <a:spcBef>
                <a:spcPts val="600"/>
              </a:spcBef>
              <a:buFont typeface="Symbol" panose="05050102010706020507" pitchFamily="18" charset="2"/>
              <a:buNone/>
              <a:defRPr sz="1200"/>
            </a:lvl5pPr>
            <a:lvl6pPr>
              <a:defRPr sz="1600"/>
            </a:lvl6pPr>
            <a:lvl7pPr>
              <a:defRPr sz="1600"/>
            </a:lvl7pPr>
            <a:lvl8pPr>
              <a:defRPr sz="1600"/>
            </a:lvl8pPr>
            <a:lvl9pPr>
              <a:defRPr sz="1600"/>
            </a:lvl9pPr>
          </a:lstStyle>
          <a:p>
            <a:pPr lvl="0"/>
            <a:r>
              <a:rPr lang="en-US" dirty="0"/>
              <a:t>Role | Office | Phone #</a:t>
            </a:r>
          </a:p>
          <a:p>
            <a:pPr lvl="0"/>
            <a:r>
              <a:rPr lang="en-US" dirty="0"/>
              <a:t>@</a:t>
            </a:r>
            <a:r>
              <a:rPr lang="en-US" dirty="0" err="1"/>
              <a:t>jenner.com</a:t>
            </a:r>
            <a:endParaRPr lang="en-US" dirty="0"/>
          </a:p>
        </p:txBody>
      </p:sp>
      <p:sp>
        <p:nvSpPr>
          <p:cNvPr id="27" name="Title 1">
            <a:extLst>
              <a:ext uri="{FF2B5EF4-FFF2-40B4-BE49-F238E27FC236}">
                <a16:creationId xmlns:a16="http://schemas.microsoft.com/office/drawing/2014/main" id="{088CB773-E8B9-2C49-A248-040E63872883}"/>
              </a:ext>
            </a:extLst>
          </p:cNvPr>
          <p:cNvSpPr>
            <a:spLocks noGrp="1"/>
          </p:cNvSpPr>
          <p:nvPr>
            <p:ph type="ctrTitle" hasCustomPrompt="1"/>
          </p:nvPr>
        </p:nvSpPr>
        <p:spPr>
          <a:xfrm>
            <a:off x="1188720" y="721912"/>
            <a:ext cx="6766560" cy="793195"/>
          </a:xfrm>
          <a:prstGeom prst="rect">
            <a:avLst/>
          </a:prstGeom>
        </p:spPr>
        <p:txBody>
          <a:bodyPr>
            <a:noAutofit/>
          </a:bodyPr>
          <a:lstStyle>
            <a:lvl1pPr algn="ctr">
              <a:defRPr sz="3200">
                <a:latin typeface="Cambria" panose="02040503050406030204" pitchFamily="18" charset="0"/>
              </a:defRPr>
            </a:lvl1pPr>
          </a:lstStyle>
          <a:p>
            <a:r>
              <a:rPr lang="en-US" dirty="0"/>
              <a:t>Type Your Thank You Message</a:t>
            </a:r>
          </a:p>
        </p:txBody>
      </p:sp>
      <p:sp>
        <p:nvSpPr>
          <p:cNvPr id="2" name="Title 1">
            <a:extLst>
              <a:ext uri="{FF2B5EF4-FFF2-40B4-BE49-F238E27FC236}">
                <a16:creationId xmlns:a16="http://schemas.microsoft.com/office/drawing/2014/main" id="{A45D5C08-F4BF-E5D9-DD0B-E2CDA12DC19F}"/>
              </a:ext>
            </a:extLst>
          </p:cNvPr>
          <p:cNvSpPr txBox="1"/>
          <p:nvPr userDrawn="1"/>
        </p:nvSpPr>
        <p:spPr>
          <a:xfrm>
            <a:off x="622883" y="5712890"/>
            <a:ext cx="7891956" cy="74000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400" b="1" kern="1200">
                <a:solidFill>
                  <a:schemeClr val="tx1"/>
                </a:solidFill>
                <a:latin typeface="+mj-lt"/>
                <a:ea typeface="+mj-ea"/>
                <a:cs typeface="+mj-cs"/>
              </a:defRPr>
            </a:lvl1pPr>
          </a:lstStyle>
          <a:p>
            <a:pPr algn="ct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 2023 Jenner &amp; Block LLP. Attorney Advertising. Jenner &amp; Block is an Illinois Limited Liability Partnership including professional corporations. </a:t>
            </a:r>
            <a:b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This publication is not intended to provide legal advice but to provide information on legal matters and firm news of interest to our clients and colleagues. </a:t>
            </a:r>
            <a:b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Readers should seek specific legal advice before taking any action with respect to matters mentioned in this publication. The attorney responsible for this </a:t>
            </a:r>
            <a:b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publication is Brent E. Kidwell, Jenner</a:t>
            </a:r>
            <a:r>
              <a:rPr lang="en-US" sz="800" b="0" i="0" kern="1200" baseline="0" dirty="0">
                <a:solidFill>
                  <a:schemeClr val="accent6">
                    <a:alpha val="44000"/>
                  </a:schemeClr>
                </a:solidFill>
                <a:latin typeface="Calibri Light" panose="020F0302020204030204" pitchFamily="34" charset="0"/>
                <a:ea typeface="+mj-ea"/>
                <a:cs typeface="Calibri Light" panose="020F0302020204030204" pitchFamily="34" charset="0"/>
              </a:rPr>
              <a:t> </a:t>
            </a:r>
            <a:r>
              <a:rPr lang="en-US" sz="800" b="0" i="0" kern="1200" dirty="0">
                <a:solidFill>
                  <a:schemeClr val="accent6">
                    <a:alpha val="44000"/>
                  </a:schemeClr>
                </a:solidFill>
                <a:latin typeface="Calibri Light" panose="020F0302020204030204" pitchFamily="34" charset="0"/>
                <a:ea typeface="+mj-ea"/>
                <a:cs typeface="Calibri Light" panose="020F0302020204030204" pitchFamily="34" charset="0"/>
              </a:rPr>
              <a:t>&amp; Block LLP, 353 N. Clark Street, Chicago, IL 60654-3456. Prior results do not guarantee a similar outcome.</a:t>
            </a:r>
            <a:endParaRPr lang="en-US" sz="800" b="0" i="0" dirty="0">
              <a:solidFill>
                <a:schemeClr val="accent6">
                  <a:alpha val="44000"/>
                </a:schemeClr>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304919213"/>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hank You Page Blue Blank">
    <p:bg>
      <p:bgPr>
        <a:solidFill>
          <a:schemeClr val="accent1"/>
        </a:solidFill>
        <a:effectLst/>
      </p:bgPr>
    </p:bg>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088CB773-E8B9-2C49-A248-040E63872883}"/>
              </a:ext>
            </a:extLst>
          </p:cNvPr>
          <p:cNvSpPr>
            <a:spLocks noGrp="1"/>
          </p:cNvSpPr>
          <p:nvPr>
            <p:ph type="ctrTitle" hasCustomPrompt="1"/>
          </p:nvPr>
        </p:nvSpPr>
        <p:spPr>
          <a:xfrm>
            <a:off x="2420471" y="1729845"/>
            <a:ext cx="4303058" cy="1470025"/>
          </a:xfrm>
          <a:prstGeom prst="rect">
            <a:avLst/>
          </a:prstGeom>
        </p:spPr>
        <p:txBody>
          <a:bodyPr>
            <a:noAutofit/>
          </a:bodyPr>
          <a:lstStyle>
            <a:lvl1pPr algn="ctr">
              <a:defRPr sz="4400" b="0" i="0">
                <a:solidFill>
                  <a:schemeClr val="bg1"/>
                </a:solidFill>
                <a:latin typeface="+mj-lt"/>
              </a:defRPr>
            </a:lvl1pPr>
          </a:lstStyle>
          <a:p>
            <a:r>
              <a:rPr lang="en-US" dirty="0"/>
              <a:t>Type Your Thank You Message</a:t>
            </a:r>
          </a:p>
        </p:txBody>
      </p:sp>
      <p:sp>
        <p:nvSpPr>
          <p:cNvPr id="2" name="Title 1">
            <a:extLst>
              <a:ext uri="{FF2B5EF4-FFF2-40B4-BE49-F238E27FC236}">
                <a16:creationId xmlns:a16="http://schemas.microsoft.com/office/drawing/2014/main" id="{218D2205-A1A3-843A-D77E-FB5447E539BF}"/>
              </a:ext>
            </a:extLst>
          </p:cNvPr>
          <p:cNvSpPr txBox="1"/>
          <p:nvPr userDrawn="1"/>
        </p:nvSpPr>
        <p:spPr>
          <a:xfrm>
            <a:off x="622883" y="5712890"/>
            <a:ext cx="7891956" cy="74000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400" b="1" kern="1200">
                <a:solidFill>
                  <a:schemeClr val="tx1"/>
                </a:solidFill>
                <a:latin typeface="+mj-lt"/>
                <a:ea typeface="+mj-ea"/>
                <a:cs typeface="+mj-cs"/>
              </a:defRPr>
            </a:lvl1pPr>
          </a:lstStyle>
          <a:p>
            <a:pPr algn="ctr"/>
            <a: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t>© 2023 Jenner &amp; Block LLP. Attorney Advertising. Jenner &amp; Block is an Illinois Limited Liability Partnership including professional corporations. </a:t>
            </a:r>
            <a:b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t>This publication is not intended to provide legal advice but to provide information on legal matters and firm news of interest to our clients and colleagues. </a:t>
            </a:r>
            <a:b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t>Readers should seek specific legal advice before taking any action with respect to matters mentioned in this publication. The attorney responsible for this </a:t>
            </a:r>
            <a:b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t>publication is Brent E. Kidwell, Jenner</a:t>
            </a:r>
            <a:r>
              <a:rPr lang="en-US" sz="800" b="0" i="0" kern="1200" baseline="0" dirty="0">
                <a:solidFill>
                  <a:schemeClr val="bg1">
                    <a:alpha val="44000"/>
                  </a:schemeClr>
                </a:solidFill>
                <a:latin typeface="Calibri Light" panose="020F0302020204030204" pitchFamily="34" charset="0"/>
                <a:ea typeface="+mj-ea"/>
                <a:cs typeface="Calibri Light" panose="020F0302020204030204" pitchFamily="34" charset="0"/>
              </a:rPr>
              <a:t> </a:t>
            </a:r>
            <a: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t>&amp; Block LLP, 353 N. Clark Street, Chicago, IL 60654-3456. Prior results do not guarantee a similar outcome.</a:t>
            </a:r>
            <a:endParaRPr lang="en-US" sz="800" b="0" i="0" dirty="0">
              <a:solidFill>
                <a:schemeClr val="bg1">
                  <a:alpha val="44000"/>
                </a:schemeClr>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729585480"/>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hank You Page Navy Blan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DECE1-0084-B415-8194-F29685627BAB}"/>
              </a:ext>
            </a:extLst>
          </p:cNvPr>
          <p:cNvSpPr txBox="1"/>
          <p:nvPr userDrawn="1"/>
        </p:nvSpPr>
        <p:spPr>
          <a:xfrm>
            <a:off x="622883" y="5712890"/>
            <a:ext cx="7891956" cy="74000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400" b="1" kern="1200">
                <a:solidFill>
                  <a:schemeClr val="tx1"/>
                </a:solidFill>
                <a:latin typeface="+mj-lt"/>
                <a:ea typeface="+mj-ea"/>
                <a:cs typeface="+mj-cs"/>
              </a:defRPr>
            </a:lvl1pPr>
          </a:lstStyle>
          <a:p>
            <a:pPr algn="ctr"/>
            <a: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t>© 2023 Jenner &amp; Block LLP. Attorney Advertising. Jenner &amp; Block is an Illinois Limited Liability Partnership including professional corporations. </a:t>
            </a:r>
            <a:b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t>This publication is not intended to provide legal advice but to provide information on legal matters and firm news of interest to our clients and colleagues. </a:t>
            </a:r>
            <a:b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t>Readers should seek specific legal advice before taking any action with respect to matters mentioned in this publication. The attorney responsible for this </a:t>
            </a:r>
            <a:b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br>
            <a: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t>publication is Brent E. Kidwell, Jenner</a:t>
            </a:r>
            <a:r>
              <a:rPr lang="en-US" sz="800" b="0" i="0" kern="1200" baseline="0" dirty="0">
                <a:solidFill>
                  <a:schemeClr val="bg1">
                    <a:alpha val="44000"/>
                  </a:schemeClr>
                </a:solidFill>
                <a:latin typeface="Calibri Light" panose="020F0302020204030204" pitchFamily="34" charset="0"/>
                <a:ea typeface="+mj-ea"/>
                <a:cs typeface="Calibri Light" panose="020F0302020204030204" pitchFamily="34" charset="0"/>
              </a:rPr>
              <a:t> </a:t>
            </a:r>
            <a:r>
              <a:rPr lang="en-US" sz="800" b="0" i="0" kern="1200" dirty="0">
                <a:solidFill>
                  <a:schemeClr val="bg1">
                    <a:alpha val="44000"/>
                  </a:schemeClr>
                </a:solidFill>
                <a:latin typeface="Calibri Light" panose="020F0302020204030204" pitchFamily="34" charset="0"/>
                <a:ea typeface="+mj-ea"/>
                <a:cs typeface="Calibri Light" panose="020F0302020204030204" pitchFamily="34" charset="0"/>
              </a:rPr>
              <a:t>&amp; Block LLP, 353 N. Clark Street, Chicago, IL 60654-3456. Prior results do not guarantee a similar outcome.</a:t>
            </a:r>
            <a:endParaRPr lang="en-US" sz="800" b="0" i="0" dirty="0">
              <a:solidFill>
                <a:schemeClr val="bg1">
                  <a:alpha val="44000"/>
                </a:schemeClr>
              </a:solidFill>
              <a:latin typeface="Calibri Light" panose="020F0302020204030204" pitchFamily="34" charset="0"/>
              <a:cs typeface="Calibri Light" panose="020F0302020204030204" pitchFamily="34" charset="0"/>
            </a:endParaRPr>
          </a:p>
        </p:txBody>
      </p:sp>
      <p:sp>
        <p:nvSpPr>
          <p:cNvPr id="3" name="Title 1">
            <a:extLst>
              <a:ext uri="{FF2B5EF4-FFF2-40B4-BE49-F238E27FC236}">
                <a16:creationId xmlns:a16="http://schemas.microsoft.com/office/drawing/2014/main" id="{F5053D72-3687-0604-770E-37D95E886BB3}"/>
              </a:ext>
            </a:extLst>
          </p:cNvPr>
          <p:cNvSpPr>
            <a:spLocks noGrp="1"/>
          </p:cNvSpPr>
          <p:nvPr>
            <p:ph type="ctrTitle" hasCustomPrompt="1"/>
          </p:nvPr>
        </p:nvSpPr>
        <p:spPr>
          <a:xfrm>
            <a:off x="2420471" y="1729845"/>
            <a:ext cx="4303058" cy="1470025"/>
          </a:xfrm>
          <a:prstGeom prst="rect">
            <a:avLst/>
          </a:prstGeom>
        </p:spPr>
        <p:txBody>
          <a:bodyPr>
            <a:noAutofit/>
          </a:bodyPr>
          <a:lstStyle>
            <a:lvl1pPr algn="ctr">
              <a:defRPr sz="4400" b="0" i="0">
                <a:solidFill>
                  <a:schemeClr val="bg1"/>
                </a:solidFill>
                <a:latin typeface="+mj-lt"/>
              </a:defRPr>
            </a:lvl1pPr>
          </a:lstStyle>
          <a:p>
            <a:r>
              <a:rPr lang="en-US" dirty="0"/>
              <a:t>Type Your Thank You Message</a:t>
            </a:r>
          </a:p>
        </p:txBody>
      </p:sp>
    </p:spTree>
    <p:extLst>
      <p:ext uri="{BB962C8B-B14F-4D97-AF65-F5344CB8AC3E}">
        <p14:creationId xmlns:p14="http://schemas.microsoft.com/office/powerpoint/2010/main" val="632220678"/>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74319" y="2166365"/>
            <a:ext cx="8603674" cy="1739347"/>
          </a:xfrm>
        </p:spPr>
        <p:txBody>
          <a:bodyPr tIns="45720" bIns="45720" anchor="ctr">
            <a:normAutofit/>
          </a:bodyPr>
          <a:lstStyle>
            <a:lvl1pPr algn="ctr">
              <a:lnSpc>
                <a:spcPct val="80000"/>
              </a:lnSpc>
              <a:defRPr sz="6000" spc="0" baseline="0"/>
            </a:lvl1pPr>
          </a:lstStyle>
          <a:p>
            <a:r>
              <a:rPr lang="en-US"/>
              <a:t>Click to edit Master title style</a:t>
            </a:r>
            <a:endParaRPr lang="en-US" dirty="0"/>
          </a:p>
        </p:txBody>
      </p:sp>
      <p:sp>
        <p:nvSpPr>
          <p:cNvPr id="3" name="Subtitle 2"/>
          <p:cNvSpPr>
            <a:spLocks noGrp="1"/>
          </p:cNvSpPr>
          <p:nvPr>
            <p:ph type="subTitle" idx="1"/>
          </p:nvPr>
        </p:nvSpPr>
        <p:spPr>
          <a:xfrm>
            <a:off x="1143000" y="3970315"/>
            <a:ext cx="6858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9/26/2023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7780851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9/26/2023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256939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and Content">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196BBAE6-1590-A359-8BDF-703D2AFB3804}"/>
              </a:ext>
            </a:extLst>
          </p:cNvPr>
          <p:cNvSpPr>
            <a:spLocks noGrp="1"/>
          </p:cNvSpPr>
          <p:nvPr>
            <p:ph type="title" hasCustomPrompt="1"/>
          </p:nvPr>
        </p:nvSpPr>
        <p:spPr>
          <a:xfrm>
            <a:off x="299222" y="247453"/>
            <a:ext cx="8546328" cy="482374"/>
          </a:xfrm>
          <a:prstGeom prst="rect">
            <a:avLst/>
          </a:prstGeom>
        </p:spPr>
        <p:txBody>
          <a:bodyPr vert="horz" lIns="0" tIns="45720" rIns="91440" bIns="45720" rtlCol="0" anchor="t" anchorCtr="0">
            <a:noAutofit/>
          </a:bodyPr>
          <a:lstStyle/>
          <a:p>
            <a:r>
              <a:rPr lang="en-US" dirty="0"/>
              <a:t>Click to edit single line title</a:t>
            </a:r>
          </a:p>
        </p:txBody>
      </p:sp>
      <p:sp>
        <p:nvSpPr>
          <p:cNvPr id="2" name="Picture Placeholder 6">
            <a:extLst>
              <a:ext uri="{FF2B5EF4-FFF2-40B4-BE49-F238E27FC236}">
                <a16:creationId xmlns:a16="http://schemas.microsoft.com/office/drawing/2014/main" id="{0BCB1A4D-87B1-A7C3-32BF-514A8B8C43E2}"/>
              </a:ext>
            </a:extLst>
          </p:cNvPr>
          <p:cNvSpPr>
            <a:spLocks noGrp="1"/>
          </p:cNvSpPr>
          <p:nvPr>
            <p:ph type="pic" sz="quarter" idx="11" hasCustomPrompt="1"/>
          </p:nvPr>
        </p:nvSpPr>
        <p:spPr>
          <a:xfrm>
            <a:off x="4343400" y="914400"/>
            <a:ext cx="4502150" cy="5334000"/>
          </a:xfrm>
          <a:solidFill>
            <a:schemeClr val="bg1">
              <a:lumMod val="95000"/>
            </a:schemeClr>
          </a:solidFill>
        </p:spPr>
        <p:txBody>
          <a:bodyPr anchor="ctr" anchorCtr="0"/>
          <a:lstStyle>
            <a:lvl1pPr marL="0" indent="0" algn="ctr">
              <a:buNone/>
              <a:defRPr/>
            </a:lvl1pPr>
          </a:lstStyle>
          <a:p>
            <a:r>
              <a:rPr lang="en-US" dirty="0"/>
              <a:t>CLICK HERE TO </a:t>
            </a:r>
            <a:br>
              <a:rPr lang="en-US" dirty="0"/>
            </a:br>
            <a:r>
              <a:rPr lang="en-US" dirty="0"/>
              <a:t>INSERT AN IMAGE</a:t>
            </a:r>
          </a:p>
        </p:txBody>
      </p:sp>
      <p:sp>
        <p:nvSpPr>
          <p:cNvPr id="5" name="Content Placeholder 2">
            <a:extLst>
              <a:ext uri="{FF2B5EF4-FFF2-40B4-BE49-F238E27FC236}">
                <a16:creationId xmlns:a16="http://schemas.microsoft.com/office/drawing/2014/main" id="{773D76B3-77E2-0E51-BA0F-BB95380F3D46}"/>
              </a:ext>
            </a:extLst>
          </p:cNvPr>
          <p:cNvSpPr>
            <a:spLocks noGrp="1"/>
          </p:cNvSpPr>
          <p:nvPr>
            <p:ph sz="quarter" idx="12"/>
          </p:nvPr>
        </p:nvSpPr>
        <p:spPr>
          <a:xfrm>
            <a:off x="298450" y="914400"/>
            <a:ext cx="381635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01692158"/>
      </p:ext>
    </p:extLst>
  </p:cSld>
  <p:clrMapOvr>
    <a:masterClrMapping/>
  </p:clrMapOvr>
  <p:transition/>
  <p:extLst>
    <p:ext uri="{DCECCB84-F9BA-43D5-87BE-67443E8EF086}">
      <p15:sldGuideLst xmlns:p15="http://schemas.microsoft.com/office/powerpoint/2012/main">
        <p15:guide id="1" pos="168" userDrawn="1">
          <p15:clr>
            <a:srgbClr val="A4A3A4"/>
          </p15:clr>
        </p15:guide>
        <p15:guide id="2" orient="horz" pos="696" userDrawn="1">
          <p15:clr>
            <a:srgbClr val="A4A3A4"/>
          </p15:clr>
        </p15:guide>
        <p15:guide id="3" orient="horz" pos="432" userDrawn="1">
          <p15:clr>
            <a:srgbClr val="A4A3A4"/>
          </p15:clr>
        </p15:guide>
        <p15:guide id="4" pos="5568" userDrawn="1">
          <p15:clr>
            <a:srgbClr val="A4A3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17802"/>
            <a:ext cx="7772400" cy="1362075"/>
          </a:xfrm>
        </p:spPr>
        <p:txBody>
          <a:bodyPr anchor="t"/>
          <a:lstStyle>
            <a:lvl1pPr algn="l">
              <a:defRPr sz="3000" b="1" cap="all"/>
            </a:lvl1pPr>
          </a:lstStyle>
          <a:p>
            <a:r>
              <a:rPr lang="en-US"/>
              <a:t>Click to edit Master title style</a:t>
            </a:r>
            <a:endParaRPr lang="en-US" dirty="0"/>
          </a:p>
        </p:txBody>
      </p:sp>
    </p:spTree>
    <p:extLst>
      <p:ext uri="{BB962C8B-B14F-4D97-AF65-F5344CB8AC3E}">
        <p14:creationId xmlns:p14="http://schemas.microsoft.com/office/powerpoint/2010/main" val="3375141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922656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Navy">
    <p:bg>
      <p:bgPr>
        <a:solidFill>
          <a:srgbClr val="000F52"/>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0B82E6A-F6BD-4949-A63E-D699686D566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 t="1468" r="45338" b="2557"/>
          <a:stretch/>
        </p:blipFill>
        <p:spPr>
          <a:xfrm>
            <a:off x="5362942" y="0"/>
            <a:ext cx="3781058" cy="6858000"/>
          </a:xfrm>
          <a:prstGeom prst="rect">
            <a:avLst/>
          </a:prstGeom>
        </p:spPr>
      </p:pic>
      <p:pic>
        <p:nvPicPr>
          <p:cNvPr id="13" name="Picture 2"/>
          <p:cNvPicPr>
            <a:picLocks noChangeAspect="1"/>
          </p:cNvPicPr>
          <p:nvPr/>
        </p:nvPicPr>
        <p:blipFill>
          <a:blip r:embed="rId3">
            <a:alphaModFix amt="75000"/>
            <a:extLst>
              <a:ext uri="{28A0092B-C50C-407E-A947-70E740481C1C}">
                <a14:useLocalDpi xmlns:a14="http://schemas.microsoft.com/office/drawing/2010/main"/>
              </a:ext>
            </a:extLst>
          </a:blip>
          <a:srcRect/>
          <a:stretch/>
        </p:blipFill>
        <p:spPr bwMode="auto">
          <a:xfrm>
            <a:off x="677285" y="5996309"/>
            <a:ext cx="2626752" cy="19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F1B109F2-3D4A-C149-9043-558D92D80265}"/>
              </a:ext>
            </a:extLst>
          </p:cNvPr>
          <p:cNvSpPr>
            <a:spLocks noGrp="1"/>
          </p:cNvSpPr>
          <p:nvPr>
            <p:ph type="ctrTitle" hasCustomPrompt="1"/>
          </p:nvPr>
        </p:nvSpPr>
        <p:spPr>
          <a:xfrm>
            <a:off x="677285" y="682080"/>
            <a:ext cx="3894715" cy="1756320"/>
          </a:xfrm>
          <a:prstGeom prst="rect">
            <a:avLst/>
          </a:prstGeom>
        </p:spPr>
        <p:txBody>
          <a:bodyPr anchor="ctr" anchorCtr="0">
            <a:noAutofit/>
          </a:bodyPr>
          <a:lstStyle>
            <a:lvl1pPr algn="l">
              <a:lnSpc>
                <a:spcPts val="4780"/>
              </a:lnSpc>
              <a:defRPr sz="4400" b="0" i="0">
                <a:solidFill>
                  <a:schemeClr val="bg2"/>
                </a:solidFill>
                <a:latin typeface="Cambria" panose="02040503050406030204" pitchFamily="18" charset="0"/>
              </a:defRPr>
            </a:lvl1pPr>
          </a:lstStyle>
          <a:p>
            <a:r>
              <a:rPr lang="en-US" dirty="0"/>
              <a:t>Click to Edit Presentation Title Here</a:t>
            </a:r>
          </a:p>
        </p:txBody>
      </p:sp>
      <p:sp>
        <p:nvSpPr>
          <p:cNvPr id="15" name="Subtitle 2">
            <a:extLst>
              <a:ext uri="{FF2B5EF4-FFF2-40B4-BE49-F238E27FC236}">
                <a16:creationId xmlns:a16="http://schemas.microsoft.com/office/drawing/2014/main" id="{B812E96B-1CE2-6E47-A733-23EBD315F629}"/>
              </a:ext>
            </a:extLst>
          </p:cNvPr>
          <p:cNvSpPr>
            <a:spLocks noGrp="1"/>
          </p:cNvSpPr>
          <p:nvPr>
            <p:ph type="subTitle" idx="1" hasCustomPrompt="1"/>
          </p:nvPr>
        </p:nvSpPr>
        <p:spPr>
          <a:xfrm>
            <a:off x="677285" y="2805479"/>
            <a:ext cx="3894715" cy="623521"/>
          </a:xfrm>
          <a:prstGeom prst="rect">
            <a:avLst/>
          </a:prstGeom>
        </p:spPr>
        <p:txBody>
          <a:bodyPr anchor="ctr">
            <a:noAutofit/>
          </a:bodyPr>
          <a:lstStyle>
            <a:lvl1pPr marL="0" indent="0" algn="l">
              <a:buNone/>
              <a:defRPr b="0" i="0">
                <a:solidFill>
                  <a:schemeClr val="accent1"/>
                </a:solidFill>
                <a:latin typeface="Calibri" panose="020F0502020204030204" pitchFamily="34" charset="0"/>
                <a:cs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p>
        </p:txBody>
      </p:sp>
    </p:spTree>
    <p:extLst>
      <p:ext uri="{BB962C8B-B14F-4D97-AF65-F5344CB8AC3E}">
        <p14:creationId xmlns:p14="http://schemas.microsoft.com/office/powerpoint/2010/main" val="101022266"/>
      </p:ext>
    </p:extLst>
  </p:cSld>
  <p:clrMapOvr>
    <a:masterClrMapping/>
  </p:clrMapOvr>
  <p:transition/>
  <p:extLst>
    <p:ext uri="{DCECCB84-F9BA-43D5-87BE-67443E8EF086}">
      <p15:sldGuideLst xmlns:p15="http://schemas.microsoft.com/office/powerpoint/2012/main">
        <p15:guide id="1" orient="horz" pos="1776" userDrawn="1">
          <p15:clr>
            <a:srgbClr val="A4A3A4"/>
          </p15:clr>
        </p15:guide>
        <p15:guide id="2" orient="horz" pos="2136" userDrawn="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Blue">
    <p:bg>
      <p:bgPr>
        <a:solidFill>
          <a:schemeClr val="accent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A01B17B-08DE-7147-8DC6-7C8D64050CED}"/>
              </a:ext>
            </a:extLst>
          </p:cNvPr>
          <p:cNvPicPr>
            <a:picLocks noChangeAspect="1"/>
          </p:cNvPicPr>
          <p:nvPr userDrawn="1"/>
        </p:nvPicPr>
        <p:blipFill rotWithShape="1">
          <a:blip r:embed="rId2" cstate="screen">
            <a:lum bright="70000" contrast="-70000"/>
            <a:extLst>
              <a:ext uri="{28A0092B-C50C-407E-A947-70E740481C1C}">
                <a14:useLocalDpi xmlns:a14="http://schemas.microsoft.com/office/drawing/2010/main"/>
              </a:ext>
            </a:extLst>
          </a:blip>
          <a:srcRect l="-1" t="1468" r="45338" b="2557"/>
          <a:stretch/>
        </p:blipFill>
        <p:spPr>
          <a:xfrm>
            <a:off x="5362942" y="0"/>
            <a:ext cx="3781058" cy="6858000"/>
          </a:xfrm>
          <a:prstGeom prst="rect">
            <a:avLst/>
          </a:prstGeom>
        </p:spPr>
      </p:pic>
      <p:pic>
        <p:nvPicPr>
          <p:cNvPr id="13" name="Picture 2"/>
          <p:cNvPicPr>
            <a:picLocks noChangeAspect="1"/>
          </p:cNvPicPr>
          <p:nvPr/>
        </p:nvPicPr>
        <p:blipFill>
          <a:blip r:embed="rId3">
            <a:alphaModFix amt="75000"/>
            <a:extLst>
              <a:ext uri="{28A0092B-C50C-407E-A947-70E740481C1C}">
                <a14:useLocalDpi xmlns:a14="http://schemas.microsoft.com/office/drawing/2010/main"/>
              </a:ext>
            </a:extLst>
          </a:blip>
          <a:srcRect/>
          <a:stretch/>
        </p:blipFill>
        <p:spPr bwMode="auto">
          <a:xfrm>
            <a:off x="677285" y="5996309"/>
            <a:ext cx="2668106" cy="20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a:extLst>
              <a:ext uri="{FF2B5EF4-FFF2-40B4-BE49-F238E27FC236}">
                <a16:creationId xmlns:a16="http://schemas.microsoft.com/office/drawing/2014/main" id="{47911884-DBD6-B413-036A-7069E39A41FE}"/>
              </a:ext>
            </a:extLst>
          </p:cNvPr>
          <p:cNvSpPr>
            <a:spLocks noGrp="1"/>
          </p:cNvSpPr>
          <p:nvPr>
            <p:ph type="subTitle" idx="1" hasCustomPrompt="1"/>
          </p:nvPr>
        </p:nvSpPr>
        <p:spPr>
          <a:xfrm>
            <a:off x="677285" y="2805479"/>
            <a:ext cx="3894715" cy="623521"/>
          </a:xfrm>
          <a:prstGeom prst="rect">
            <a:avLst/>
          </a:prstGeom>
        </p:spPr>
        <p:txBody>
          <a:bodyPr anchor="ctr">
            <a:noAutofit/>
          </a:bodyPr>
          <a:lstStyle>
            <a:lvl1pPr marL="0" indent="0" algn="l">
              <a:buNone/>
              <a:defRPr b="0" i="0">
                <a:solidFill>
                  <a:schemeClr val="bg1">
                    <a:alpha val="50347"/>
                  </a:schemeClr>
                </a:solidFill>
                <a:latin typeface="Calibri" panose="020F0502020204030204" pitchFamily="34" charset="0"/>
                <a:cs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p>
        </p:txBody>
      </p:sp>
      <p:sp>
        <p:nvSpPr>
          <p:cNvPr id="6" name="Title 1">
            <a:extLst>
              <a:ext uri="{FF2B5EF4-FFF2-40B4-BE49-F238E27FC236}">
                <a16:creationId xmlns:a16="http://schemas.microsoft.com/office/drawing/2014/main" id="{ECB230B4-BCAE-7CC3-5B96-7E60B7A72252}"/>
              </a:ext>
            </a:extLst>
          </p:cNvPr>
          <p:cNvSpPr>
            <a:spLocks noGrp="1"/>
          </p:cNvSpPr>
          <p:nvPr>
            <p:ph type="ctrTitle" hasCustomPrompt="1"/>
          </p:nvPr>
        </p:nvSpPr>
        <p:spPr>
          <a:xfrm>
            <a:off x="677285" y="682080"/>
            <a:ext cx="3894715" cy="1756320"/>
          </a:xfrm>
          <a:prstGeom prst="rect">
            <a:avLst/>
          </a:prstGeom>
        </p:spPr>
        <p:txBody>
          <a:bodyPr anchor="ctr" anchorCtr="0">
            <a:noAutofit/>
          </a:bodyPr>
          <a:lstStyle>
            <a:lvl1pPr algn="l">
              <a:lnSpc>
                <a:spcPts val="4780"/>
              </a:lnSpc>
              <a:defRPr sz="4400" b="0" i="0">
                <a:solidFill>
                  <a:schemeClr val="bg2"/>
                </a:solidFill>
                <a:latin typeface="Cambria" panose="02040503050406030204" pitchFamily="18" charset="0"/>
              </a:defRPr>
            </a:lvl1pPr>
          </a:lstStyle>
          <a:p>
            <a:r>
              <a:rPr lang="en-US" dirty="0"/>
              <a:t>Click to Edit Presentation Title Here</a:t>
            </a:r>
          </a:p>
        </p:txBody>
      </p:sp>
    </p:spTree>
    <p:extLst>
      <p:ext uri="{BB962C8B-B14F-4D97-AF65-F5344CB8AC3E}">
        <p14:creationId xmlns:p14="http://schemas.microsoft.com/office/powerpoint/2010/main" val="2058855273"/>
      </p:ext>
    </p:extLst>
  </p:cSld>
  <p:clrMapOvr>
    <a:masterClrMapping/>
  </p:clrMapOvr>
  <p:transition/>
  <p:extLst>
    <p:ext uri="{DCECCB84-F9BA-43D5-87BE-67443E8EF086}">
      <p15:sldGuideLst xmlns:p15="http://schemas.microsoft.com/office/powerpoint/2012/main">
        <p15:guide id="1" orient="horz" pos="1776" userDrawn="1">
          <p15:clr>
            <a:srgbClr val="A4A3A4"/>
          </p15:clr>
        </p15:guide>
        <p15:guide id="2" orient="horz" pos="2136" userDrawn="1">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Office Names">
    <p:bg>
      <p:bgPr>
        <a:solidFill>
          <a:schemeClr val="bg1"/>
        </a:solidFill>
        <a:effectLst/>
      </p:bgPr>
    </p:bg>
    <p:spTree>
      <p:nvGrpSpPr>
        <p:cNvPr id="1" name=""/>
        <p:cNvGrpSpPr/>
        <p:nvPr/>
      </p:nvGrpSpPr>
      <p:grpSpPr>
        <a:xfrm>
          <a:off x="0" y="0"/>
          <a:ext cx="0" cy="0"/>
          <a:chOff x="0" y="0"/>
          <a:chExt cx="0" cy="0"/>
        </a:xfrm>
      </p:grpSpPr>
      <p:pic>
        <p:nvPicPr>
          <p:cNvPr id="13" name="Picture 2"/>
          <p:cNvPicPr>
            <a:picLocks noChangeAspect="1"/>
          </p:cNvPicPr>
          <p:nvPr/>
        </p:nvPicPr>
        <p:blipFill>
          <a:blip r:embed="rId2">
            <a:extLst>
              <a:ext uri="{28A0092B-C50C-407E-A947-70E740481C1C}">
                <a14:useLocalDpi xmlns:a14="http://schemas.microsoft.com/office/drawing/2010/main"/>
              </a:ext>
            </a:extLst>
          </a:blip>
          <a:srcRect/>
          <a:stretch/>
        </p:blipFill>
        <p:spPr bwMode="auto">
          <a:xfrm>
            <a:off x="677285" y="5996309"/>
            <a:ext cx="2626752" cy="19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ubtitle 2">
            <a:extLst>
              <a:ext uri="{FF2B5EF4-FFF2-40B4-BE49-F238E27FC236}">
                <a16:creationId xmlns:a16="http://schemas.microsoft.com/office/drawing/2014/main" id="{B5098E4D-124D-73D5-C5B3-882FB571E10F}"/>
              </a:ext>
            </a:extLst>
          </p:cNvPr>
          <p:cNvSpPr txBox="1">
            <a:spLocks/>
          </p:cNvSpPr>
          <p:nvPr userDrawn="1"/>
        </p:nvSpPr>
        <p:spPr>
          <a:xfrm>
            <a:off x="685800" y="6030752"/>
            <a:ext cx="7789429" cy="255706"/>
          </a:xfrm>
          <a:prstGeom prst="rect">
            <a:avLst/>
          </a:prstGeom>
        </p:spPr>
        <p:txBody>
          <a:bodyPr vert="horz" lIns="0" tIns="45720" rIns="91440" bIns="45720" rtlCol="0" anchor="ctr">
            <a:noAutofit/>
          </a:bodyPr>
          <a:lstStyle>
            <a:lvl1pPr marL="0" indent="0" algn="l" defTabSz="914400" rtl="0" eaLnBrk="1" latinLnBrk="0" hangingPunct="1">
              <a:spcBef>
                <a:spcPts val="1200"/>
              </a:spcBef>
              <a:buClr>
                <a:schemeClr val="accent1"/>
              </a:buClr>
              <a:buFont typeface="Arial" panose="020B0604020202020204" pitchFamily="34" charset="0"/>
              <a:buNone/>
              <a:defRPr lang="en-US" sz="1800" b="0" i="0" kern="1200">
                <a:solidFill>
                  <a:schemeClr val="tx1"/>
                </a:solidFill>
                <a:latin typeface="IBM Plex Sans Light" panose="020B0403050203000203" pitchFamily="34" charset="0"/>
                <a:ea typeface="+mn-ea"/>
                <a:cs typeface="+mn-cs"/>
              </a:defRPr>
            </a:lvl1pPr>
            <a:lvl2pPr marL="457200" indent="0" algn="ctr" defTabSz="914400" rtl="0" eaLnBrk="1" latinLnBrk="0" hangingPunct="1">
              <a:spcBef>
                <a:spcPts val="900"/>
              </a:spcBef>
              <a:buClr>
                <a:schemeClr val="accent1"/>
              </a:buClr>
              <a:buSzPct val="110000"/>
              <a:buFont typeface="System Font Regular"/>
              <a:buNone/>
              <a:defRPr lang="en-US" sz="1800" b="0" i="0" kern="1200">
                <a:solidFill>
                  <a:schemeClr val="tx1">
                    <a:tint val="75000"/>
                  </a:schemeClr>
                </a:solidFill>
                <a:latin typeface="IBM Plex Sans" panose="020B0503050203000203" pitchFamily="34" charset="0"/>
                <a:ea typeface="+mn-ea"/>
                <a:cs typeface="+mn-cs"/>
              </a:defRPr>
            </a:lvl2pPr>
            <a:lvl3pPr marL="914400" indent="0" algn="ctr" defTabSz="914400" rtl="0" eaLnBrk="1" latinLnBrk="0" hangingPunct="1">
              <a:spcBef>
                <a:spcPct val="20000"/>
              </a:spcBef>
              <a:buClr>
                <a:schemeClr val="accent3"/>
              </a:buClr>
              <a:buFont typeface="Arial" panose="020B0604020202020204" pitchFamily="34" charset="0"/>
              <a:buNone/>
              <a:defRPr lang="en-US" sz="1600" b="0" i="0" kern="1200">
                <a:solidFill>
                  <a:schemeClr val="tx1">
                    <a:tint val="75000"/>
                  </a:schemeClr>
                </a:solidFill>
                <a:latin typeface="IBM Plex Sans" panose="020B0503050203000203" pitchFamily="34" charset="0"/>
                <a:ea typeface="+mn-ea"/>
                <a:cs typeface="+mn-cs"/>
              </a:defRPr>
            </a:lvl3pPr>
            <a:lvl4pPr marL="1371600" indent="0" algn="ctr" defTabSz="914400" rtl="0" eaLnBrk="1" latinLnBrk="0" hangingPunct="1">
              <a:spcBef>
                <a:spcPct val="20000"/>
              </a:spcBef>
              <a:buClr>
                <a:schemeClr val="accent3"/>
              </a:buClr>
              <a:buFont typeface="System Font Regular"/>
              <a:buNone/>
              <a:defRPr lang="en-US" sz="1400" b="0" i="0" kern="1200">
                <a:solidFill>
                  <a:schemeClr val="tx1">
                    <a:tint val="75000"/>
                  </a:schemeClr>
                </a:solidFill>
                <a:latin typeface="IBM Plex Sans" panose="020B0503050203000203" pitchFamily="34" charset="0"/>
                <a:ea typeface="+mn-ea"/>
                <a:cs typeface="+mn-cs"/>
              </a:defRPr>
            </a:lvl4pPr>
            <a:lvl5pPr marL="1828800" indent="0" algn="ctr" defTabSz="914400" rtl="0" eaLnBrk="1" latinLnBrk="0" hangingPunct="1">
              <a:spcBef>
                <a:spcPct val="20000"/>
              </a:spcBef>
              <a:buClr>
                <a:schemeClr val="accent3"/>
              </a:buClr>
              <a:buFont typeface="Arial" panose="020B0604020202020204" pitchFamily="34" charset="0"/>
              <a:buNone/>
              <a:defRPr lang="en-US" sz="1400" b="0" i="0" kern="1200">
                <a:solidFill>
                  <a:schemeClr val="tx1">
                    <a:tint val="75000"/>
                  </a:schemeClr>
                </a:solidFill>
                <a:latin typeface="IBM Plex Sans" panose="020B0503050203000203" pitchFamily="34" charset="0"/>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en-US" sz="1000" spc="120" baseline="0" dirty="0"/>
              <a:t>CHICAGO  |  LONDON  |  LOS ANGELES  |  NEW YORK  |  SAN FRANCISCO  |  WASHINGTON, DC  |  JENNER.COM</a:t>
            </a:r>
          </a:p>
        </p:txBody>
      </p:sp>
      <p:pic>
        <p:nvPicPr>
          <p:cNvPr id="3" name="Picture 2">
            <a:extLst>
              <a:ext uri="{FF2B5EF4-FFF2-40B4-BE49-F238E27FC236}">
                <a16:creationId xmlns:a16="http://schemas.microsoft.com/office/drawing/2014/main" id="{934D608C-FDFB-AB5D-48CF-D2297443ED97}"/>
              </a:ext>
            </a:extLst>
          </p:cNvPr>
          <p:cNvPicPr>
            <a:picLocks noChangeAspect="1"/>
          </p:cNvPicPr>
          <p:nvPr userDrawn="1"/>
        </p:nvPicPr>
        <p:blipFill>
          <a:blip r:embed="rId3" cstate="print">
            <a:alphaModFix amt="75000"/>
            <a:extLst>
              <a:ext uri="{28A0092B-C50C-407E-A947-70E740481C1C}">
                <a14:useLocalDpi xmlns:a14="http://schemas.microsoft.com/office/drawing/2010/main" val="0"/>
              </a:ext>
            </a:extLst>
          </a:blip>
          <a:srcRect/>
          <a:stretch/>
        </p:blipFill>
        <p:spPr bwMode="auto">
          <a:xfrm>
            <a:off x="685800" y="5562600"/>
            <a:ext cx="2259775" cy="13567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a:extLst>
              <a:ext uri="{FF2B5EF4-FFF2-40B4-BE49-F238E27FC236}">
                <a16:creationId xmlns:a16="http://schemas.microsoft.com/office/drawing/2014/main" id="{60772094-D461-E567-5B9D-574E170A7302}"/>
              </a:ext>
            </a:extLst>
          </p:cNvPr>
          <p:cNvCxnSpPr>
            <a:cxnSpLocks/>
          </p:cNvCxnSpPr>
          <p:nvPr userDrawn="1"/>
        </p:nvCxnSpPr>
        <p:spPr>
          <a:xfrm>
            <a:off x="685800" y="5897432"/>
            <a:ext cx="7680331"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Subtitle 2">
            <a:extLst>
              <a:ext uri="{FF2B5EF4-FFF2-40B4-BE49-F238E27FC236}">
                <a16:creationId xmlns:a16="http://schemas.microsoft.com/office/drawing/2014/main" id="{3E6F6C80-F055-EC54-397B-192E21B656BC}"/>
              </a:ext>
            </a:extLst>
          </p:cNvPr>
          <p:cNvSpPr>
            <a:spLocks noGrp="1"/>
          </p:cNvSpPr>
          <p:nvPr>
            <p:ph type="subTitle" idx="1" hasCustomPrompt="1"/>
          </p:nvPr>
        </p:nvSpPr>
        <p:spPr>
          <a:xfrm>
            <a:off x="677285" y="2805479"/>
            <a:ext cx="3894715" cy="623521"/>
          </a:xfrm>
          <a:prstGeom prst="rect">
            <a:avLst/>
          </a:prstGeom>
        </p:spPr>
        <p:txBody>
          <a:bodyPr anchor="ctr">
            <a:noAutofit/>
          </a:bodyPr>
          <a:lstStyle>
            <a:lvl1pPr marL="0" indent="0" algn="l">
              <a:buNone/>
              <a:defRPr b="0" i="0">
                <a:solidFill>
                  <a:schemeClr val="tx1"/>
                </a:solidFill>
                <a:latin typeface="Calibri" panose="020F0502020204030204" pitchFamily="34" charset="0"/>
                <a:cs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p>
        </p:txBody>
      </p:sp>
      <p:sp>
        <p:nvSpPr>
          <p:cNvPr id="7" name="Title 1">
            <a:extLst>
              <a:ext uri="{FF2B5EF4-FFF2-40B4-BE49-F238E27FC236}">
                <a16:creationId xmlns:a16="http://schemas.microsoft.com/office/drawing/2014/main" id="{A9B11581-CE59-F20F-C8C5-DD368A0A2939}"/>
              </a:ext>
            </a:extLst>
          </p:cNvPr>
          <p:cNvSpPr>
            <a:spLocks noGrp="1"/>
          </p:cNvSpPr>
          <p:nvPr>
            <p:ph type="ctrTitle" hasCustomPrompt="1"/>
          </p:nvPr>
        </p:nvSpPr>
        <p:spPr>
          <a:xfrm>
            <a:off x="677285" y="682080"/>
            <a:ext cx="3894715" cy="1756320"/>
          </a:xfrm>
          <a:prstGeom prst="rect">
            <a:avLst/>
          </a:prstGeom>
        </p:spPr>
        <p:txBody>
          <a:bodyPr anchor="ctr" anchorCtr="0">
            <a:noAutofit/>
          </a:bodyPr>
          <a:lstStyle>
            <a:lvl1pPr algn="l">
              <a:lnSpc>
                <a:spcPts val="4780"/>
              </a:lnSpc>
              <a:defRPr sz="4400" b="0" i="0">
                <a:solidFill>
                  <a:schemeClr val="accent1"/>
                </a:solidFill>
                <a:latin typeface="Cambria" panose="02040503050406030204" pitchFamily="18" charset="0"/>
              </a:defRPr>
            </a:lvl1pPr>
          </a:lstStyle>
          <a:p>
            <a:r>
              <a:rPr lang="en-US" dirty="0"/>
              <a:t>Click to Edit Presentation Title Here</a:t>
            </a:r>
          </a:p>
        </p:txBody>
      </p:sp>
    </p:spTree>
    <p:extLst>
      <p:ext uri="{BB962C8B-B14F-4D97-AF65-F5344CB8AC3E}">
        <p14:creationId xmlns:p14="http://schemas.microsoft.com/office/powerpoint/2010/main" val="3472315408"/>
      </p:ext>
    </p:extLst>
  </p:cSld>
  <p:clrMapOvr>
    <a:masterClrMapping/>
  </p:clrMapOvr>
  <p:transition/>
  <p:extLst>
    <p:ext uri="{DCECCB84-F9BA-43D5-87BE-67443E8EF086}">
      <p15:sldGuideLst xmlns:p15="http://schemas.microsoft.com/office/powerpoint/2012/main">
        <p15:guide id="1" orient="horz" pos="1440" userDrawn="1">
          <p15:clr>
            <a:srgbClr val="A4A3A4"/>
          </p15:clr>
        </p15:guide>
        <p15:guide id="2" orient="horz" pos="3408" userDrawn="1">
          <p15:clr>
            <a:srgbClr val="A4A3A4"/>
          </p15:clr>
        </p15:guide>
        <p15:guide id="3" pos="43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Slide Office Photos">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34D608C-FDFB-AB5D-48CF-D2297443ED97}"/>
              </a:ext>
            </a:extLst>
          </p:cNvPr>
          <p:cNvPicPr>
            <a:picLocks noChangeAspect="1"/>
          </p:cNvPicPr>
          <p:nvPr userDrawn="1"/>
        </p:nvPicPr>
        <p:blipFill>
          <a:blip r:embed="rId2" cstate="print">
            <a:alphaModFix amt="75000"/>
            <a:extLst>
              <a:ext uri="{28A0092B-C50C-407E-A947-70E740481C1C}">
                <a14:useLocalDpi xmlns:a14="http://schemas.microsoft.com/office/drawing/2010/main" val="0"/>
              </a:ext>
            </a:extLst>
          </a:blip>
          <a:srcRect/>
          <a:stretch/>
        </p:blipFill>
        <p:spPr bwMode="auto">
          <a:xfrm>
            <a:off x="685800" y="5960321"/>
            <a:ext cx="2259775" cy="13567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AAA7F5D3-5F58-F760-2F20-C339823833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981265" y="0"/>
            <a:ext cx="2162735" cy="6858000"/>
          </a:xfrm>
          <a:prstGeom prst="rect">
            <a:avLst/>
          </a:prstGeom>
        </p:spPr>
      </p:pic>
      <p:sp>
        <p:nvSpPr>
          <p:cNvPr id="2" name="Subtitle 2">
            <a:extLst>
              <a:ext uri="{FF2B5EF4-FFF2-40B4-BE49-F238E27FC236}">
                <a16:creationId xmlns:a16="http://schemas.microsoft.com/office/drawing/2014/main" id="{F26EA235-3B78-6971-46DC-4D3CE9F59E3C}"/>
              </a:ext>
            </a:extLst>
          </p:cNvPr>
          <p:cNvSpPr>
            <a:spLocks noGrp="1"/>
          </p:cNvSpPr>
          <p:nvPr>
            <p:ph type="subTitle" idx="1" hasCustomPrompt="1"/>
          </p:nvPr>
        </p:nvSpPr>
        <p:spPr>
          <a:xfrm>
            <a:off x="677285" y="2805479"/>
            <a:ext cx="3894715" cy="623521"/>
          </a:xfrm>
          <a:prstGeom prst="rect">
            <a:avLst/>
          </a:prstGeom>
        </p:spPr>
        <p:txBody>
          <a:bodyPr anchor="ctr">
            <a:noAutofit/>
          </a:bodyPr>
          <a:lstStyle>
            <a:lvl1pPr marL="0" indent="0" algn="l">
              <a:buNone/>
              <a:defRPr b="0" i="0">
                <a:solidFill>
                  <a:schemeClr val="tx1"/>
                </a:solidFill>
                <a:latin typeface="Calibri" panose="020F0502020204030204" pitchFamily="34" charset="0"/>
                <a:cs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p>
        </p:txBody>
      </p:sp>
      <p:sp>
        <p:nvSpPr>
          <p:cNvPr id="4" name="Title 1">
            <a:extLst>
              <a:ext uri="{FF2B5EF4-FFF2-40B4-BE49-F238E27FC236}">
                <a16:creationId xmlns:a16="http://schemas.microsoft.com/office/drawing/2014/main" id="{2E1EEA0E-E112-329D-AEE4-9DCBDA00EA98}"/>
              </a:ext>
            </a:extLst>
          </p:cNvPr>
          <p:cNvSpPr>
            <a:spLocks noGrp="1"/>
          </p:cNvSpPr>
          <p:nvPr>
            <p:ph type="ctrTitle" hasCustomPrompt="1"/>
          </p:nvPr>
        </p:nvSpPr>
        <p:spPr>
          <a:xfrm>
            <a:off x="677285" y="682080"/>
            <a:ext cx="3894715" cy="1756320"/>
          </a:xfrm>
          <a:prstGeom prst="rect">
            <a:avLst/>
          </a:prstGeom>
        </p:spPr>
        <p:txBody>
          <a:bodyPr anchor="ctr" anchorCtr="0">
            <a:noAutofit/>
          </a:bodyPr>
          <a:lstStyle>
            <a:lvl1pPr algn="l">
              <a:lnSpc>
                <a:spcPts val="4780"/>
              </a:lnSpc>
              <a:defRPr sz="4400" b="0" i="0">
                <a:solidFill>
                  <a:schemeClr val="accent1"/>
                </a:solidFill>
                <a:latin typeface="Cambria" panose="02040503050406030204" pitchFamily="18" charset="0"/>
              </a:defRPr>
            </a:lvl1pPr>
          </a:lstStyle>
          <a:p>
            <a:r>
              <a:rPr lang="en-US" dirty="0"/>
              <a:t>Click to Edit Presentation Title Here</a:t>
            </a:r>
          </a:p>
        </p:txBody>
      </p:sp>
    </p:spTree>
    <p:extLst>
      <p:ext uri="{BB962C8B-B14F-4D97-AF65-F5344CB8AC3E}">
        <p14:creationId xmlns:p14="http://schemas.microsoft.com/office/powerpoint/2010/main" val="865848714"/>
      </p:ext>
    </p:extLst>
  </p:cSld>
  <p:clrMapOvr>
    <a:masterClrMapping/>
  </p:clrMapOvr>
  <p:transition/>
  <p:extLst>
    <p:ext uri="{DCECCB84-F9BA-43D5-87BE-67443E8EF086}">
      <p15:sldGuideLst xmlns:p15="http://schemas.microsoft.com/office/powerpoint/2012/main">
        <p15:guide id="1" orient="horz" pos="1440" userDrawn="1">
          <p15:clr>
            <a:srgbClr val="A4A3A4"/>
          </p15:clr>
        </p15:guide>
        <p15:guide id="2" orient="horz" pos="3408" userDrawn="1">
          <p15:clr>
            <a:srgbClr val="A4A3A4"/>
          </p15:clr>
        </p15:guide>
        <p15:guide id="3" pos="432"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Slide Navy">
    <p:bg>
      <p:bgPr>
        <a:solidFill>
          <a:schemeClr val="accent6"/>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1A667F2-55D5-6C40-AEFE-D131462879C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 t="1468" r="45338" b="2557"/>
          <a:stretch/>
        </p:blipFill>
        <p:spPr>
          <a:xfrm>
            <a:off x="5362942" y="0"/>
            <a:ext cx="3781058" cy="6858000"/>
          </a:xfrm>
          <a:prstGeom prst="rect">
            <a:avLst/>
          </a:prstGeom>
        </p:spPr>
      </p:pic>
      <p:sp>
        <p:nvSpPr>
          <p:cNvPr id="14" name="Title 1">
            <a:extLst>
              <a:ext uri="{FF2B5EF4-FFF2-40B4-BE49-F238E27FC236}">
                <a16:creationId xmlns:a16="http://schemas.microsoft.com/office/drawing/2014/main" id="{F1B109F2-3D4A-C149-9043-558D92D80265}"/>
              </a:ext>
            </a:extLst>
          </p:cNvPr>
          <p:cNvSpPr>
            <a:spLocks noGrp="1"/>
          </p:cNvSpPr>
          <p:nvPr>
            <p:ph type="ctrTitle" hasCustomPrompt="1"/>
          </p:nvPr>
        </p:nvSpPr>
        <p:spPr>
          <a:xfrm>
            <a:off x="528259" y="2705725"/>
            <a:ext cx="3891341" cy="1446550"/>
          </a:xfrm>
          <a:prstGeom prst="rect">
            <a:avLst/>
          </a:prstGeom>
        </p:spPr>
        <p:txBody>
          <a:bodyPr wrap="square" anchor="ctr" anchorCtr="0">
            <a:spAutoFit/>
          </a:bodyPr>
          <a:lstStyle>
            <a:lvl1pPr algn="l">
              <a:defRPr sz="4400" b="0" i="0">
                <a:solidFill>
                  <a:schemeClr val="bg2"/>
                </a:solidFill>
                <a:latin typeface="Cambria" panose="02040503050406030204" pitchFamily="18" charset="0"/>
              </a:defRPr>
            </a:lvl1pPr>
          </a:lstStyle>
          <a:p>
            <a:r>
              <a:rPr lang="en-US" dirty="0"/>
              <a:t>Click to Edit Section Title</a:t>
            </a:r>
          </a:p>
        </p:txBody>
      </p:sp>
      <p:pic>
        <p:nvPicPr>
          <p:cNvPr id="7" name="Picture 2">
            <a:extLst>
              <a:ext uri="{FF2B5EF4-FFF2-40B4-BE49-F238E27FC236}">
                <a16:creationId xmlns:a16="http://schemas.microsoft.com/office/drawing/2014/main" id="{F30FD561-6679-4B42-B539-DE349F616F23}"/>
              </a:ext>
            </a:extLst>
          </p:cNvPr>
          <p:cNvPicPr>
            <a:picLocks noChangeAspect="1"/>
          </p:cNvPicPr>
          <p:nvPr userDrawn="1"/>
        </p:nvPicPr>
        <p:blipFill>
          <a:blip r:embed="rId3">
            <a:alphaModFix amt="75000"/>
            <a:extLst>
              <a:ext uri="{28A0092B-C50C-407E-A947-70E740481C1C}">
                <a14:useLocalDpi xmlns:a14="http://schemas.microsoft.com/office/drawing/2010/main"/>
              </a:ext>
            </a:extLst>
          </a:blip>
          <a:srcRect/>
          <a:stretch/>
        </p:blipFill>
        <p:spPr bwMode="auto">
          <a:xfrm>
            <a:off x="677285" y="5996309"/>
            <a:ext cx="2626752" cy="19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3412710"/>
      </p:ext>
    </p:extLst>
  </p:cSld>
  <p:clrMapOvr>
    <a:masterClrMapping/>
  </p:clrMapOvr>
  <p:transition/>
  <p:extLst>
    <p:ext uri="{DCECCB84-F9BA-43D5-87BE-67443E8EF086}">
      <p15:sldGuideLst xmlns:p15="http://schemas.microsoft.com/office/powerpoint/2012/main">
        <p15:guide id="1" orient="horz" pos="2160">
          <p15:clr>
            <a:srgbClr val="A4A3A4"/>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222" y="247453"/>
            <a:ext cx="8539978" cy="482374"/>
          </a:xfrm>
          <a:prstGeom prst="rect">
            <a:avLst/>
          </a:prstGeom>
        </p:spPr>
        <p:txBody>
          <a:bodyPr vert="horz" lIns="0" tIns="45720" rIns="91440" bIns="4572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299222" y="914400"/>
            <a:ext cx="8539978" cy="5185186"/>
          </a:xfrm>
          <a:prstGeom prst="rect">
            <a:avLst/>
          </a:prstGeom>
        </p:spPr>
        <p:txBody>
          <a:bodyPr vert="horz" lIns="0" tIns="45720" rIns="91440" bIns="45720" rtlCol="0">
            <a:normAutofit/>
          </a:bodyPr>
          <a:lstStyle/>
          <a:p>
            <a:pPr lvl="0"/>
            <a:r>
              <a:rPr lang="en-US" dirty="0"/>
              <a:t>Click to add text</a:t>
            </a:r>
          </a:p>
          <a:p>
            <a:pPr lvl="1"/>
            <a:r>
              <a:rPr lang="en-US" dirty="0" err="1"/>
              <a:t>Dsdssdf</a:t>
            </a:r>
            <a:endParaRPr lang="en-US" dirty="0"/>
          </a:p>
          <a:p>
            <a:pPr lvl="2"/>
            <a:r>
              <a:rPr lang="en-US" dirty="0" err="1"/>
              <a:t>Sdfgsfgs</a:t>
            </a:r>
            <a:endParaRPr lang="en-US" dirty="0"/>
          </a:p>
          <a:p>
            <a:pPr lvl="3"/>
            <a:r>
              <a:rPr lang="en-US" dirty="0" err="1"/>
              <a:t>sfgsfg</a:t>
            </a:r>
            <a:endParaRPr lang="en-US" dirty="0"/>
          </a:p>
        </p:txBody>
      </p:sp>
      <p:pic>
        <p:nvPicPr>
          <p:cNvPr id="6" name="Picture 2">
            <a:extLst>
              <a:ext uri="{FF2B5EF4-FFF2-40B4-BE49-F238E27FC236}">
                <a16:creationId xmlns:a16="http://schemas.microsoft.com/office/drawing/2014/main" id="{F141EA70-E4F4-B14F-BD10-AB505D053E20}"/>
              </a:ext>
            </a:extLst>
          </p:cNvPr>
          <p:cNvPicPr>
            <a:picLocks noChangeAspect="1"/>
          </p:cNvPicPr>
          <p:nvPr userDrawn="1"/>
        </p:nvPicPr>
        <p:blipFill>
          <a:blip r:embed="rId32" cstate="print">
            <a:alphaModFix amt="75000"/>
            <a:extLst>
              <a:ext uri="{28A0092B-C50C-407E-A947-70E740481C1C}">
                <a14:useLocalDpi xmlns:a14="http://schemas.microsoft.com/office/drawing/2010/main" val="0"/>
              </a:ext>
            </a:extLst>
          </a:blip>
          <a:srcRect/>
          <a:stretch/>
        </p:blipFill>
        <p:spPr bwMode="auto">
          <a:xfrm>
            <a:off x="278585" y="6493070"/>
            <a:ext cx="1956615" cy="1174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B6BF5CD5-EB75-6F48-A6EB-3A918354CEE2}"/>
              </a:ext>
            </a:extLst>
          </p:cNvPr>
          <p:cNvSpPr txBox="1"/>
          <p:nvPr userDrawn="1"/>
        </p:nvSpPr>
        <p:spPr>
          <a:xfrm>
            <a:off x="8493281" y="6432842"/>
            <a:ext cx="473337" cy="261610"/>
          </a:xfrm>
          <a:prstGeom prst="rect">
            <a:avLst/>
          </a:prstGeom>
          <a:noFill/>
        </p:spPr>
        <p:txBody>
          <a:bodyPr wrap="square" rtlCol="0">
            <a:spAutoFit/>
          </a:bodyPr>
          <a:lstStyle/>
          <a:p>
            <a:pPr algn="r"/>
            <a:fld id="{4E4ABD32-5A74-244B-A760-1535606102F9}" type="slidenum">
              <a:rPr lang="en-US" sz="1050" b="0" i="0" smtClean="0">
                <a:latin typeface="Cambria" panose="02040503050406030204" pitchFamily="18" charset="0"/>
              </a:rPr>
              <a:pPr algn="r"/>
              <a:t>‹#›</a:t>
            </a:fld>
            <a:endParaRPr lang="en-US" sz="1050" b="0" i="0" dirty="0">
              <a:latin typeface="Cambria" panose="02040503050406030204" pitchFamily="18" charset="0"/>
            </a:endParaRPr>
          </a:p>
        </p:txBody>
      </p:sp>
    </p:spTree>
    <p:extLst>
      <p:ext uri="{BB962C8B-B14F-4D97-AF65-F5344CB8AC3E}">
        <p14:creationId xmlns:p14="http://schemas.microsoft.com/office/powerpoint/2010/main" val="102839509"/>
      </p:ext>
    </p:extLst>
  </p:cSld>
  <p:clrMap bg1="lt1" tx1="dk1" bg2="lt2" tx2="dk2" accent1="accent1" accent2="accent2" accent3="accent3" accent4="accent4" accent5="accent5" accent6="accent6" hlink="hlink" folHlink="folHlink"/>
  <p:sldLayoutIdLst>
    <p:sldLayoutId id="2147483708" r:id="rId1"/>
    <p:sldLayoutId id="2147483728" r:id="rId2"/>
    <p:sldLayoutId id="2147483749" r:id="rId3"/>
    <p:sldLayoutId id="2147483738" r:id="rId4"/>
    <p:sldLayoutId id="2147483726" r:id="rId5"/>
    <p:sldLayoutId id="2147483745" r:id="rId6"/>
    <p:sldLayoutId id="2147483746" r:id="rId7"/>
    <p:sldLayoutId id="2147483747" r:id="rId8"/>
    <p:sldLayoutId id="2147483743" r:id="rId9"/>
    <p:sldLayoutId id="2147483720" r:id="rId10"/>
    <p:sldLayoutId id="2147483750" r:id="rId11"/>
    <p:sldLayoutId id="2147483709" r:id="rId12"/>
    <p:sldLayoutId id="2147483710" r:id="rId13"/>
    <p:sldLayoutId id="2147483678" r:id="rId14"/>
    <p:sldLayoutId id="2147483748" r:id="rId15"/>
    <p:sldLayoutId id="2147483681" r:id="rId16"/>
    <p:sldLayoutId id="2147483742" r:id="rId17"/>
    <p:sldLayoutId id="2147483693" r:id="rId18"/>
    <p:sldLayoutId id="2147483690" r:id="rId19"/>
    <p:sldLayoutId id="2147483692" r:id="rId20"/>
    <p:sldLayoutId id="2147483697" r:id="rId21"/>
    <p:sldLayoutId id="2147483699" r:id="rId22"/>
    <p:sldLayoutId id="2147483694" r:id="rId23"/>
    <p:sldLayoutId id="2147483704" r:id="rId24"/>
    <p:sldLayoutId id="2147483705" r:id="rId25"/>
    <p:sldLayoutId id="2147483741" r:id="rId26"/>
    <p:sldLayoutId id="2147483744" r:id="rId27"/>
    <p:sldLayoutId id="2147483751" r:id="rId28"/>
    <p:sldLayoutId id="2147483752" r:id="rId29"/>
    <p:sldLayoutId id="2147483753" r:id="rId30"/>
  </p:sldLayoutIdLst>
  <p:transition/>
  <p:txStyles>
    <p:titleStyle>
      <a:lvl1pPr algn="l" defTabSz="914400" rtl="0" eaLnBrk="1" latinLnBrk="0" hangingPunct="1">
        <a:spcBef>
          <a:spcPct val="0"/>
        </a:spcBef>
        <a:buNone/>
        <a:defRPr sz="2800" b="0" i="0" kern="1200" spc="-50" baseline="0">
          <a:solidFill>
            <a:schemeClr val="accent1"/>
          </a:solidFill>
          <a:latin typeface="+mj-lt"/>
          <a:ea typeface="+mj-ea"/>
          <a:cs typeface="+mj-cs"/>
        </a:defRPr>
      </a:lvl1pPr>
    </p:titleStyle>
    <p:bodyStyle>
      <a:lvl1pPr marL="285750" indent="-285750" algn="l" defTabSz="914400" rtl="0" eaLnBrk="1" latinLnBrk="0" hangingPunct="1">
        <a:spcBef>
          <a:spcPts val="600"/>
        </a:spcBef>
        <a:spcAft>
          <a:spcPts val="600"/>
        </a:spcAft>
        <a:buClr>
          <a:schemeClr val="accent1"/>
        </a:buClr>
        <a:buFont typeface="Arial" panose="020B0604020202020204" pitchFamily="34" charset="0"/>
        <a:buChar char="•"/>
        <a:defRPr lang="en-US" sz="1800" b="0" i="0" kern="1200" dirty="0" smtClean="0">
          <a:solidFill>
            <a:schemeClr val="tx1"/>
          </a:solidFill>
          <a:latin typeface="+mn-lt"/>
          <a:ea typeface="+mn-ea"/>
          <a:cs typeface="Calibri Light" panose="020F0302020204030204" pitchFamily="34" charset="0"/>
        </a:defRPr>
      </a:lvl1pPr>
      <a:lvl2pPr marL="577850" indent="-263525" algn="l" defTabSz="914400" rtl="0" eaLnBrk="1" latinLnBrk="0" hangingPunct="1">
        <a:spcBef>
          <a:spcPts val="600"/>
        </a:spcBef>
        <a:spcAft>
          <a:spcPts val="600"/>
        </a:spcAft>
        <a:buClr>
          <a:schemeClr val="tx2"/>
        </a:buClr>
        <a:buSzPct val="110000"/>
        <a:buFont typeface="System Font Regular"/>
        <a:buChar char="–"/>
        <a:tabLst/>
        <a:defRPr lang="en-US" sz="1800" b="0" i="0" kern="1200" dirty="0" smtClean="0">
          <a:solidFill>
            <a:schemeClr val="tx1"/>
          </a:solidFill>
          <a:latin typeface="+mn-lt"/>
          <a:ea typeface="+mn-ea"/>
          <a:cs typeface="+mn-cs"/>
        </a:defRPr>
      </a:lvl2pPr>
      <a:lvl3pPr marL="974725" indent="-254000" algn="l" defTabSz="914400" rtl="0" eaLnBrk="1" latinLnBrk="0" hangingPunct="1">
        <a:spcBef>
          <a:spcPts val="600"/>
        </a:spcBef>
        <a:spcAft>
          <a:spcPts val="600"/>
        </a:spcAft>
        <a:buClr>
          <a:schemeClr val="accent1"/>
        </a:buClr>
        <a:buFont typeface="Arial" panose="020B0604020202020204" pitchFamily="34" charset="0"/>
        <a:buChar char="•"/>
        <a:tabLst/>
        <a:defRPr lang="en-US" sz="1600" b="0" i="0" kern="1200" dirty="0" smtClean="0">
          <a:solidFill>
            <a:schemeClr val="tx1"/>
          </a:solidFill>
          <a:latin typeface="+mn-lt"/>
          <a:ea typeface="+mn-ea"/>
          <a:cs typeface="+mn-cs"/>
        </a:defRPr>
      </a:lvl3pPr>
      <a:lvl4pPr marL="1320800" indent="-254000" algn="l" defTabSz="914400" rtl="0" eaLnBrk="1" latinLnBrk="0" hangingPunct="1">
        <a:spcBef>
          <a:spcPts val="600"/>
        </a:spcBef>
        <a:spcAft>
          <a:spcPts val="600"/>
        </a:spcAft>
        <a:buClr>
          <a:schemeClr val="accent3"/>
        </a:buClr>
        <a:buFont typeface="Arial" panose="020B0604020202020204" pitchFamily="34" charset="0"/>
        <a:buChar char="•"/>
        <a:tabLst/>
        <a:defRPr lang="en-US" sz="1600" b="0" i="0" kern="1200" dirty="0" smtClean="0">
          <a:solidFill>
            <a:schemeClr val="tx1"/>
          </a:solidFill>
          <a:latin typeface="+mn-lt"/>
          <a:ea typeface="+mn-ea"/>
          <a:cs typeface="+mn-cs"/>
        </a:defRPr>
      </a:lvl4pPr>
      <a:lvl5pPr marL="2114550" indent="-285750" algn="l" defTabSz="914400" rtl="0" eaLnBrk="1" latinLnBrk="0" hangingPunct="1">
        <a:spcBef>
          <a:spcPts val="600"/>
        </a:spcBef>
        <a:spcAft>
          <a:spcPts val="600"/>
        </a:spcAft>
        <a:buClr>
          <a:schemeClr val="accent1"/>
        </a:buClr>
        <a:buFont typeface="Arial" panose="020B0604020202020204" pitchFamily="34" charset="0"/>
        <a:buChar char="•"/>
        <a:defRPr lang="en-US" sz="1600" b="0" i="0" kern="1200" dirty="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a:extLst>
              <a:ext uri="{FF2B5EF4-FFF2-40B4-BE49-F238E27FC236}">
                <a16:creationId xmlns:a16="http://schemas.microsoft.com/office/drawing/2014/main" id="{7B436C8D-BAFE-7E0A-6B7F-251BB9BE2428}"/>
              </a:ext>
            </a:extLst>
          </p:cNvPr>
          <p:cNvSpPr>
            <a:spLocks noGrp="1"/>
          </p:cNvSpPr>
          <p:nvPr>
            <p:ph type="subTitle" idx="1"/>
          </p:nvPr>
        </p:nvSpPr>
        <p:spPr/>
        <p:txBody>
          <a:bodyPr/>
          <a:lstStyle/>
          <a:p>
            <a:r>
              <a:rPr lang="en-US" dirty="0"/>
              <a:t>David Robbins – </a:t>
            </a:r>
            <a:br>
              <a:rPr lang="en-US" dirty="0"/>
            </a:br>
            <a:r>
              <a:rPr lang="en-US" dirty="0"/>
              <a:t>(202) 639-6040; drobbins@jenner.com</a:t>
            </a:r>
          </a:p>
        </p:txBody>
      </p:sp>
      <p:sp>
        <p:nvSpPr>
          <p:cNvPr id="2" name="Title 1"/>
          <p:cNvSpPr>
            <a:spLocks noGrp="1"/>
          </p:cNvSpPr>
          <p:nvPr>
            <p:ph type="ctrTitle"/>
          </p:nvPr>
        </p:nvSpPr>
        <p:spPr>
          <a:xfrm>
            <a:off x="677285" y="682080"/>
            <a:ext cx="3894715" cy="1756320"/>
          </a:xfrm>
        </p:spPr>
        <p:txBody>
          <a:bodyPr anchor="ctr">
            <a:normAutofit/>
          </a:bodyPr>
          <a:lstStyle/>
          <a:p>
            <a:r>
              <a:rPr lang="en-US" dirty="0"/>
              <a:t>False Claims Act – 201 Level</a:t>
            </a:r>
          </a:p>
        </p:txBody>
      </p:sp>
    </p:spTree>
    <p:extLst>
      <p:ext uri="{BB962C8B-B14F-4D97-AF65-F5344CB8AC3E}">
        <p14:creationId xmlns:p14="http://schemas.microsoft.com/office/powerpoint/2010/main" val="420168691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Elements – Knowledge/</a:t>
            </a:r>
            <a:r>
              <a:rPr lang="en-US" i="1" dirty="0"/>
              <a:t>Scienter – </a:t>
            </a:r>
            <a:r>
              <a:rPr lang="en-US" dirty="0"/>
              <a:t>sidebar discussion</a:t>
            </a:r>
          </a:p>
        </p:txBody>
      </p:sp>
      <p:sp>
        <p:nvSpPr>
          <p:cNvPr id="3" name="Content Placeholder 2"/>
          <p:cNvSpPr>
            <a:spLocks noGrp="1"/>
          </p:cNvSpPr>
          <p:nvPr>
            <p:ph sz="quarter" idx="11"/>
          </p:nvPr>
        </p:nvSpPr>
        <p:spPr>
          <a:xfrm>
            <a:off x="298450" y="914400"/>
            <a:ext cx="8540750" cy="5334000"/>
          </a:xfrm>
        </p:spPr>
        <p:txBody>
          <a:bodyPr>
            <a:normAutofit/>
          </a:bodyPr>
          <a:lstStyle/>
          <a:p>
            <a:r>
              <a:rPr lang="en-US" dirty="0"/>
              <a:t>As an aside, knowledge/</a:t>
            </a:r>
            <a:r>
              <a:rPr lang="en-US" i="1" dirty="0"/>
              <a:t>scienter </a:t>
            </a:r>
            <a:r>
              <a:rPr lang="en-US" dirty="0"/>
              <a:t>can be intertwined with multiple FCA theories, such as:</a:t>
            </a:r>
          </a:p>
          <a:p>
            <a:pPr lvl="1"/>
            <a:r>
              <a:rPr lang="en-US" i="1" dirty="0"/>
              <a:t>Conspiracy</a:t>
            </a:r>
            <a:endParaRPr lang="en-US" dirty="0"/>
          </a:p>
          <a:p>
            <a:pPr lvl="2"/>
            <a:r>
              <a:rPr lang="en-US" i="1" dirty="0"/>
              <a:t>E.g., </a:t>
            </a:r>
            <a:r>
              <a:rPr lang="en-US" dirty="0"/>
              <a:t>companies or individuals conspiring to falsify test reports to get claims paid</a:t>
            </a:r>
          </a:p>
          <a:p>
            <a:pPr lvl="1"/>
            <a:r>
              <a:rPr lang="en-US" i="1" dirty="0"/>
              <a:t>Fraud in the inducement</a:t>
            </a:r>
            <a:endParaRPr lang="en-US" dirty="0"/>
          </a:p>
          <a:p>
            <a:pPr lvl="2"/>
            <a:r>
              <a:rPr lang="en-US" i="1" dirty="0"/>
              <a:t>E.g., </a:t>
            </a:r>
            <a:r>
              <a:rPr lang="en-US" dirty="0"/>
              <a:t>false statements made during formation rendering each subsequent invoice under the contract (theoretically) false</a:t>
            </a:r>
          </a:p>
          <a:p>
            <a:pPr lvl="1"/>
            <a:r>
              <a:rPr lang="en-US" i="1" dirty="0"/>
              <a:t>Reverse False Claim</a:t>
            </a:r>
          </a:p>
          <a:p>
            <a:pPr lvl="2"/>
            <a:r>
              <a:rPr lang="en-US" dirty="0"/>
              <a:t>Making false statements to avoid repaying money/transmitting money to the government.</a:t>
            </a:r>
          </a:p>
        </p:txBody>
      </p:sp>
    </p:spTree>
    <p:extLst>
      <p:ext uri="{BB962C8B-B14F-4D97-AF65-F5344CB8AC3E}">
        <p14:creationId xmlns:p14="http://schemas.microsoft.com/office/powerpoint/2010/main" val="421448107"/>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Elements – Materiality</a:t>
            </a:r>
          </a:p>
        </p:txBody>
      </p:sp>
      <p:sp>
        <p:nvSpPr>
          <p:cNvPr id="3" name="Content Placeholder 2"/>
          <p:cNvSpPr>
            <a:spLocks noGrp="1"/>
          </p:cNvSpPr>
          <p:nvPr>
            <p:ph sz="quarter" idx="11"/>
          </p:nvPr>
        </p:nvSpPr>
        <p:spPr>
          <a:xfrm>
            <a:off x="298450" y="914400"/>
            <a:ext cx="8540750" cy="5334000"/>
          </a:xfrm>
        </p:spPr>
        <p:txBody>
          <a:bodyPr>
            <a:normAutofit/>
          </a:bodyPr>
          <a:lstStyle/>
          <a:p>
            <a:r>
              <a:rPr lang="en-US" dirty="0"/>
              <a:t>Materiality is perhaps the most hotly contested element in the FCA. </a:t>
            </a:r>
          </a:p>
          <a:p>
            <a:r>
              <a:rPr lang="en-US" dirty="0"/>
              <a:t>Natural tendency to influence</a:t>
            </a:r>
          </a:p>
          <a:p>
            <a:pPr lvl="1"/>
            <a:r>
              <a:rPr lang="en-US" dirty="0"/>
              <a:t>Government knowledge and inaction or action in similar cases can be argued</a:t>
            </a:r>
          </a:p>
          <a:p>
            <a:r>
              <a:rPr lang="en-US" dirty="0"/>
              <a:t>According to the Supreme Court in Universal Health Services Inc. v. U.S. </a:t>
            </a:r>
            <a:r>
              <a:rPr lang="en-US" i="1" dirty="0"/>
              <a:t>ex rel. </a:t>
            </a:r>
            <a:r>
              <a:rPr lang="en-US" dirty="0"/>
              <a:t>Escobar, 136 S. Ct. 1989 (2016) (the most significant case re materiality in recent memory), the materiality standard is “rigorous” and “demanding” and the FCA should not be a “vehicle for punishing garden-variety breaches of contract or regulatory violations.”</a:t>
            </a:r>
          </a:p>
          <a:p>
            <a:r>
              <a:rPr lang="en-US" dirty="0"/>
              <a:t>Can require significant defense effort to establish lack of materiality.</a:t>
            </a:r>
          </a:p>
        </p:txBody>
      </p:sp>
    </p:spTree>
    <p:extLst>
      <p:ext uri="{BB962C8B-B14F-4D97-AF65-F5344CB8AC3E}">
        <p14:creationId xmlns:p14="http://schemas.microsoft.com/office/powerpoint/2010/main" val="1982537541"/>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Pleading Requirement</a:t>
            </a:r>
          </a:p>
        </p:txBody>
      </p:sp>
      <p:sp>
        <p:nvSpPr>
          <p:cNvPr id="3" name="Content Placeholder 2"/>
          <p:cNvSpPr>
            <a:spLocks noGrp="1"/>
          </p:cNvSpPr>
          <p:nvPr>
            <p:ph sz="quarter" idx="11"/>
          </p:nvPr>
        </p:nvSpPr>
        <p:spPr>
          <a:xfrm>
            <a:off x="298450" y="914400"/>
            <a:ext cx="8540750" cy="5334000"/>
          </a:xfrm>
        </p:spPr>
        <p:txBody>
          <a:bodyPr>
            <a:normAutofit/>
          </a:bodyPr>
          <a:lstStyle/>
          <a:p>
            <a:r>
              <a:rPr lang="en-US" dirty="0"/>
              <a:t>Discussion of role of Rule 9(b):</a:t>
            </a:r>
          </a:p>
          <a:p>
            <a:pPr lvl="1"/>
            <a:r>
              <a:rPr lang="en-US" dirty="0"/>
              <a:t>“Fraud or Mistake; Conditions of the Mind.  In alleging fraud or mistake, a party must state with particularly the circumstances constituting fraud or mistake.  Malice, intent, knowledge, and other conditions of a person’s mind may be alleged generally.”</a:t>
            </a:r>
          </a:p>
          <a:p>
            <a:pPr lvl="1"/>
            <a:r>
              <a:rPr lang="en-US" dirty="0"/>
              <a:t>Practice tip – know your judicial circuit.</a:t>
            </a:r>
          </a:p>
          <a:p>
            <a:pPr marL="314325" lvl="1" indent="0">
              <a:buNone/>
            </a:pPr>
            <a:endParaRPr lang="en-US" dirty="0"/>
          </a:p>
          <a:p>
            <a:endParaRPr lang="en-US" dirty="0"/>
          </a:p>
        </p:txBody>
      </p:sp>
    </p:spTree>
    <p:extLst>
      <p:ext uri="{BB962C8B-B14F-4D97-AF65-F5344CB8AC3E}">
        <p14:creationId xmlns:p14="http://schemas.microsoft.com/office/powerpoint/2010/main" val="768585938"/>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FCA Resolution Example – Booz Allen</a:t>
            </a:r>
          </a:p>
        </p:txBody>
      </p:sp>
      <p:sp>
        <p:nvSpPr>
          <p:cNvPr id="3" name="Content Placeholder 2"/>
          <p:cNvSpPr>
            <a:spLocks noGrp="1"/>
          </p:cNvSpPr>
          <p:nvPr>
            <p:ph sz="quarter" idx="11"/>
          </p:nvPr>
        </p:nvSpPr>
        <p:spPr>
          <a:xfrm>
            <a:off x="298450" y="914400"/>
            <a:ext cx="8540750" cy="5334000"/>
          </a:xfrm>
        </p:spPr>
        <p:txBody>
          <a:bodyPr>
            <a:normAutofit/>
          </a:bodyPr>
          <a:lstStyle/>
          <a:p>
            <a:r>
              <a:rPr lang="en-US" dirty="0"/>
              <a:t>July 2023, Booz Allen pays $377.45 million to resolve alleged government contracts cost accounting misconduct</a:t>
            </a:r>
          </a:p>
          <a:p>
            <a:pPr lvl="1"/>
            <a:r>
              <a:rPr lang="en-US" dirty="0"/>
              <a:t>According to the government, Booz Allen’s indirect cost pools improperly commingled costs supporting commercial and/or international contracts with those supporting U.S. government contracts.  </a:t>
            </a:r>
          </a:p>
          <a:p>
            <a:pPr lvl="1"/>
            <a:r>
              <a:rPr lang="en-US" dirty="0"/>
              <a:t>This violated the homogeneity and proportionality requirements in CAS 418 (how to create indirect cost pools)</a:t>
            </a:r>
          </a:p>
          <a:p>
            <a:pPr lvl="2"/>
            <a:r>
              <a:rPr lang="en-US" dirty="0"/>
              <a:t>Or, in the words of the DOJ press release, the government believed that Booz Allen violated a “prohibition [which] prevents government contractors from using taxpayer funds to subsidize non-government related work.”</a:t>
            </a:r>
          </a:p>
          <a:p>
            <a:pPr lvl="1"/>
            <a:r>
              <a:rPr lang="en-US" dirty="0"/>
              <a:t>The alleged misconduct occurred for at least a decade, from 2011 to 2021, and was not properly disclosed as required by government cost accounting rules.</a:t>
            </a:r>
          </a:p>
          <a:p>
            <a:pPr lvl="1"/>
            <a:r>
              <a:rPr lang="en-US" dirty="0"/>
              <a:t>According to published accounts by the relator, there was some potentially inflammatory evidence dealing with knowledge.</a:t>
            </a:r>
          </a:p>
          <a:p>
            <a:pPr lvl="2"/>
            <a:endParaRPr lang="en-US" dirty="0"/>
          </a:p>
          <a:p>
            <a:pPr lvl="2"/>
            <a:endParaRPr lang="en-US" dirty="0"/>
          </a:p>
          <a:p>
            <a:pPr marL="314325" lvl="1" indent="0">
              <a:buNone/>
            </a:pPr>
            <a:endParaRPr lang="en-US" dirty="0"/>
          </a:p>
          <a:p>
            <a:endParaRPr lang="en-US" dirty="0"/>
          </a:p>
        </p:txBody>
      </p:sp>
    </p:spTree>
    <p:extLst>
      <p:ext uri="{BB962C8B-B14F-4D97-AF65-F5344CB8AC3E}">
        <p14:creationId xmlns:p14="http://schemas.microsoft.com/office/powerpoint/2010/main" val="325188828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Summary of 101-Level Training</a:t>
            </a:r>
          </a:p>
        </p:txBody>
      </p:sp>
      <p:sp>
        <p:nvSpPr>
          <p:cNvPr id="3" name="Content Placeholder 2"/>
          <p:cNvSpPr>
            <a:spLocks noGrp="1"/>
          </p:cNvSpPr>
          <p:nvPr>
            <p:ph sz="quarter" idx="11"/>
          </p:nvPr>
        </p:nvSpPr>
        <p:spPr>
          <a:xfrm>
            <a:off x="298450" y="914400"/>
            <a:ext cx="8540750" cy="5334000"/>
          </a:xfrm>
        </p:spPr>
        <p:txBody>
          <a:bodyPr>
            <a:normAutofit/>
          </a:bodyPr>
          <a:lstStyle/>
          <a:p>
            <a:r>
              <a:rPr lang="en-US" dirty="0"/>
              <a:t>Major Anti-Fraud Statute</a:t>
            </a:r>
          </a:p>
          <a:p>
            <a:pPr lvl="1"/>
            <a:r>
              <a:rPr lang="en-US" dirty="0"/>
              <a:t>Alleges contractor defrauded the government by submitting false claims for payment</a:t>
            </a:r>
          </a:p>
          <a:p>
            <a:pPr lvl="1"/>
            <a:r>
              <a:rPr lang="en-US" dirty="0"/>
              <a:t>Challenge:  separating legitimate contract disputes from fraud punishable under the False Claims Act</a:t>
            </a:r>
          </a:p>
          <a:p>
            <a:pPr lvl="1"/>
            <a:r>
              <a:rPr lang="en-US" dirty="0"/>
              <a:t>Intent to defraud is </a:t>
            </a:r>
            <a:r>
              <a:rPr lang="en-US" i="1" dirty="0"/>
              <a:t>not</a:t>
            </a:r>
            <a:r>
              <a:rPr lang="en-US" dirty="0"/>
              <a:t> an element.  Knowledge/scienter of falsity is.</a:t>
            </a:r>
          </a:p>
          <a:p>
            <a:r>
              <a:rPr lang="en-US" dirty="0"/>
              <a:t>Incentives exist for whistleblowers</a:t>
            </a:r>
          </a:p>
          <a:p>
            <a:r>
              <a:rPr lang="en-US" dirty="0"/>
              <a:t>Sanctions (damages plus statutory penalties, currently $13,508 to $27,018 per claim) can be severe</a:t>
            </a:r>
          </a:p>
          <a:p>
            <a:r>
              <a:rPr lang="en-US" dirty="0"/>
              <a:t>States can have analogues</a:t>
            </a:r>
          </a:p>
        </p:txBody>
      </p:sp>
    </p:spTree>
    <p:extLst>
      <p:ext uri="{BB962C8B-B14F-4D97-AF65-F5344CB8AC3E}">
        <p14:creationId xmlns:p14="http://schemas.microsoft.com/office/powerpoint/2010/main" val="2904379273"/>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Scope/Applicability</a:t>
            </a:r>
          </a:p>
        </p:txBody>
      </p:sp>
      <p:sp>
        <p:nvSpPr>
          <p:cNvPr id="3" name="Content Placeholder 2"/>
          <p:cNvSpPr>
            <a:spLocks noGrp="1"/>
          </p:cNvSpPr>
          <p:nvPr>
            <p:ph sz="quarter" idx="11"/>
          </p:nvPr>
        </p:nvSpPr>
        <p:spPr>
          <a:xfrm>
            <a:off x="298450" y="914400"/>
            <a:ext cx="8540750" cy="5334000"/>
          </a:xfrm>
        </p:spPr>
        <p:txBody>
          <a:bodyPr>
            <a:normAutofit/>
          </a:bodyPr>
          <a:lstStyle/>
          <a:p>
            <a:r>
              <a:rPr lang="en-US" altLang="en-US" dirty="0"/>
              <a:t>Civil False Claims Act, 31 U.S.C. 3729 - 3733</a:t>
            </a:r>
          </a:p>
          <a:p>
            <a:r>
              <a:rPr lang="en-US" altLang="en-US" dirty="0"/>
              <a:t>Applies broadly</a:t>
            </a:r>
          </a:p>
          <a:p>
            <a:pPr lvl="1"/>
            <a:r>
              <a:rPr lang="en-US" dirty="0"/>
              <a:t>Organizations and individuals doing business with the federal government, or in receipt of payment from the federal government can fall within its scope</a:t>
            </a:r>
          </a:p>
          <a:p>
            <a:r>
              <a:rPr lang="en-US" dirty="0"/>
              <a:t>Causing the government to pay money or failing to return money to the government can fall within the scope of the FCA</a:t>
            </a:r>
          </a:p>
          <a:p>
            <a:pPr lvl="1"/>
            <a:r>
              <a:rPr lang="en-US" dirty="0"/>
              <a:t>Conspiring to accomplish these ends can also fall within the scope</a:t>
            </a:r>
          </a:p>
          <a:p>
            <a:r>
              <a:rPr lang="en-US" dirty="0"/>
              <a:t>Annually, DOJ publishes a press release discussing recoveries.  A good source of information about which types of entities are paying the most in FCA recoveries.</a:t>
            </a:r>
          </a:p>
          <a:p>
            <a:pPr lvl="1"/>
            <a:r>
              <a:rPr lang="en-US" dirty="0"/>
              <a:t>Multiple billions typically recovered per year</a:t>
            </a:r>
          </a:p>
          <a:p>
            <a:pPr lvl="1"/>
            <a:r>
              <a:rPr lang="en-US" dirty="0"/>
              <a:t>Several hundred settlements per year</a:t>
            </a:r>
          </a:p>
          <a:p>
            <a:pPr lvl="1"/>
            <a:r>
              <a:rPr lang="en-US" dirty="0"/>
              <a:t>New filings were up to 948 in 2022 (a high water mark)</a:t>
            </a:r>
          </a:p>
          <a:p>
            <a:pPr lvl="1"/>
            <a:r>
              <a:rPr lang="en-US" dirty="0"/>
              <a:t>Health care always prominent, but other industries present, including contractors</a:t>
            </a:r>
          </a:p>
          <a:p>
            <a:pPr marL="314325" lvl="1" indent="0">
              <a:buNone/>
            </a:pPr>
            <a:endParaRPr lang="en-US" dirty="0"/>
          </a:p>
          <a:p>
            <a:pPr lvl="1"/>
            <a:endParaRPr lang="en-US" dirty="0"/>
          </a:p>
          <a:p>
            <a:endParaRPr lang="en-US" dirty="0"/>
          </a:p>
          <a:p>
            <a:pPr marL="0" indent="0">
              <a:buNone/>
            </a:pPr>
            <a:endParaRPr lang="en-US" dirty="0"/>
          </a:p>
        </p:txBody>
      </p:sp>
    </p:spTree>
    <p:extLst>
      <p:ext uri="{BB962C8B-B14F-4D97-AF65-F5344CB8AC3E}">
        <p14:creationId xmlns:p14="http://schemas.microsoft.com/office/powerpoint/2010/main" val="213085593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History of the Statute</a:t>
            </a:r>
          </a:p>
        </p:txBody>
      </p:sp>
      <p:sp>
        <p:nvSpPr>
          <p:cNvPr id="3" name="Content Placeholder 2"/>
          <p:cNvSpPr>
            <a:spLocks noGrp="1"/>
          </p:cNvSpPr>
          <p:nvPr>
            <p:ph sz="quarter" idx="11"/>
          </p:nvPr>
        </p:nvSpPr>
        <p:spPr>
          <a:xfrm>
            <a:off x="298450" y="914400"/>
            <a:ext cx="8540750" cy="5334000"/>
          </a:xfrm>
        </p:spPr>
        <p:txBody>
          <a:bodyPr>
            <a:normAutofit fontScale="92500" lnSpcReduction="20000"/>
          </a:bodyPr>
          <a:lstStyle/>
          <a:p>
            <a:r>
              <a:rPr lang="en-US" altLang="en-US" dirty="0"/>
              <a:t>The FCA has evolved significantly since it was first introduced in the late 1800s to combat Civil War fraud.</a:t>
            </a:r>
          </a:p>
          <a:p>
            <a:pPr lvl="1"/>
            <a:r>
              <a:rPr lang="en-US" altLang="en-US" dirty="0"/>
              <a:t>Penalties initially set at $2,000 (a significant sum at the time), and double damages.</a:t>
            </a:r>
          </a:p>
          <a:p>
            <a:pPr lvl="1"/>
            <a:r>
              <a:rPr lang="en-US" altLang="en-US" dirty="0"/>
              <a:t>Individual citizens could sue in the name of the government and share in a significant portion of any recoveries.</a:t>
            </a:r>
          </a:p>
          <a:p>
            <a:r>
              <a:rPr lang="en-US" altLang="en-US" dirty="0"/>
              <a:t>World War II era FCA amendments changed the relator recovery formula (more money in non-intervened case, less in intervened cases) and required information to be new/not otherwise known by the government.</a:t>
            </a:r>
          </a:p>
          <a:p>
            <a:pPr lvl="1"/>
            <a:r>
              <a:rPr lang="en-US" altLang="en-US" dirty="0"/>
              <a:t>Reduced the number of cases.</a:t>
            </a:r>
          </a:p>
          <a:p>
            <a:r>
              <a:rPr lang="en-US" altLang="en-US" dirty="0"/>
              <a:t>Reagan years caused defense spending to skyrocket, procurement fraud allegations also increased.  Led to 1986 FCA amendments, ushering in the “modern” era of FCA enforcement.</a:t>
            </a:r>
          </a:p>
          <a:p>
            <a:pPr lvl="1"/>
            <a:r>
              <a:rPr lang="en-US" altLang="en-US" dirty="0"/>
              <a:t>Treble damages (up from double), plus attorney’s fees.</a:t>
            </a:r>
          </a:p>
          <a:p>
            <a:pPr lvl="1"/>
            <a:r>
              <a:rPr lang="en-US" altLang="en-US" dirty="0"/>
              <a:t>Range of penalties ($5-10K, which now floats with inflation).</a:t>
            </a:r>
          </a:p>
          <a:p>
            <a:pPr lvl="1"/>
            <a:r>
              <a:rPr lang="en-US" altLang="en-US" dirty="0"/>
              <a:t>Relaxed information possession requirement to current “original source” standard.</a:t>
            </a:r>
          </a:p>
          <a:p>
            <a:pPr lvl="1"/>
            <a:r>
              <a:rPr lang="en-US" altLang="en-US" dirty="0"/>
              <a:t>Reduced </a:t>
            </a:r>
            <a:r>
              <a:rPr lang="en-US" altLang="en-US" i="1" dirty="0"/>
              <a:t>scienter </a:t>
            </a:r>
            <a:r>
              <a:rPr lang="en-US" altLang="en-US" dirty="0"/>
              <a:t>required – no more specific intent, instead could also have actual knowledge of falsity, deliberate ignorance or reckless disregard of the truth.</a:t>
            </a:r>
          </a:p>
          <a:p>
            <a:pPr lvl="1"/>
            <a:r>
              <a:rPr lang="en-US" altLang="en-US" dirty="0"/>
              <a:t>Added a retaliation count.</a:t>
            </a:r>
          </a:p>
          <a:p>
            <a:pPr marL="314325" lvl="1" indent="0">
              <a:buNone/>
            </a:pPr>
            <a:endParaRPr lang="en-US" dirty="0"/>
          </a:p>
          <a:p>
            <a:pPr lvl="1"/>
            <a:endParaRPr lang="en-US" dirty="0"/>
          </a:p>
          <a:p>
            <a:endParaRPr lang="en-US" dirty="0"/>
          </a:p>
          <a:p>
            <a:pPr marL="0" indent="0">
              <a:buNone/>
            </a:pPr>
            <a:endParaRPr lang="en-US" dirty="0"/>
          </a:p>
        </p:txBody>
      </p:sp>
    </p:spTree>
    <p:extLst>
      <p:ext uri="{BB962C8B-B14F-4D97-AF65-F5344CB8AC3E}">
        <p14:creationId xmlns:p14="http://schemas.microsoft.com/office/powerpoint/2010/main" val="220924423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History of the Statute - continued</a:t>
            </a:r>
          </a:p>
        </p:txBody>
      </p:sp>
      <p:sp>
        <p:nvSpPr>
          <p:cNvPr id="3" name="Content Placeholder 2"/>
          <p:cNvSpPr>
            <a:spLocks noGrp="1"/>
          </p:cNvSpPr>
          <p:nvPr>
            <p:ph sz="quarter" idx="11"/>
          </p:nvPr>
        </p:nvSpPr>
        <p:spPr>
          <a:xfrm>
            <a:off x="298450" y="914400"/>
            <a:ext cx="8540750" cy="5334000"/>
          </a:xfrm>
        </p:spPr>
        <p:txBody>
          <a:bodyPr>
            <a:normAutofit/>
          </a:bodyPr>
          <a:lstStyle/>
          <a:p>
            <a:r>
              <a:rPr lang="en-US" altLang="en-US" dirty="0"/>
              <a:t>2009 Fraud Enforcement and Recovery Act amendments</a:t>
            </a:r>
          </a:p>
          <a:p>
            <a:pPr lvl="1"/>
            <a:r>
              <a:rPr lang="en-US" altLang="en-US" dirty="0"/>
              <a:t>Added materiality as a requirement, which has become a major FCA battleground</a:t>
            </a:r>
          </a:p>
          <a:p>
            <a:r>
              <a:rPr lang="en-US" altLang="en-US" dirty="0"/>
              <a:t>2020 Patient Protection and Affordable Care Act and the Dodd-Frank Wall Street Reform and Consumer Protection Act each, strangely enough, had FCA elements.</a:t>
            </a:r>
          </a:p>
          <a:p>
            <a:pPr lvl="1"/>
            <a:r>
              <a:rPr lang="en-US" altLang="en-US" dirty="0"/>
              <a:t>Relevant here is clarification that DOJ maintains settlement/dismissal authority through conclusion of a suit because the suits are brought in the name of the government.</a:t>
            </a:r>
          </a:p>
          <a:p>
            <a:pPr marL="314325" lvl="1" indent="0">
              <a:buNone/>
            </a:pPr>
            <a:endParaRPr lang="en-US" dirty="0"/>
          </a:p>
          <a:p>
            <a:pPr lvl="1"/>
            <a:endParaRPr lang="en-US" dirty="0"/>
          </a:p>
          <a:p>
            <a:endParaRPr lang="en-US" dirty="0"/>
          </a:p>
          <a:p>
            <a:pPr marL="0" indent="0">
              <a:buNone/>
            </a:pPr>
            <a:endParaRPr lang="en-US" dirty="0"/>
          </a:p>
        </p:txBody>
      </p:sp>
    </p:spTree>
    <p:extLst>
      <p:ext uri="{BB962C8B-B14F-4D97-AF65-F5344CB8AC3E}">
        <p14:creationId xmlns:p14="http://schemas.microsoft.com/office/powerpoint/2010/main" val="65247565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Elements</a:t>
            </a:r>
          </a:p>
        </p:txBody>
      </p:sp>
      <p:sp>
        <p:nvSpPr>
          <p:cNvPr id="3" name="Content Placeholder 2"/>
          <p:cNvSpPr>
            <a:spLocks noGrp="1"/>
          </p:cNvSpPr>
          <p:nvPr>
            <p:ph sz="quarter" idx="11"/>
          </p:nvPr>
        </p:nvSpPr>
        <p:spPr>
          <a:xfrm>
            <a:off x="298450" y="914400"/>
            <a:ext cx="8540750" cy="5334000"/>
          </a:xfrm>
        </p:spPr>
        <p:txBody>
          <a:bodyPr>
            <a:normAutofit/>
          </a:bodyPr>
          <a:lstStyle/>
          <a:p>
            <a:r>
              <a:rPr lang="en-US" dirty="0"/>
              <a:t>Generally speaking, FCA elements are:</a:t>
            </a:r>
          </a:p>
          <a:p>
            <a:pPr lvl="1"/>
            <a:r>
              <a:rPr lang="en-US" dirty="0"/>
              <a:t>Presenting or causing another to present a claim for payment by the government.</a:t>
            </a:r>
          </a:p>
          <a:p>
            <a:pPr lvl="1"/>
            <a:r>
              <a:rPr lang="en-US" dirty="0"/>
              <a:t>The claim must be false or fraudulent.</a:t>
            </a:r>
          </a:p>
          <a:p>
            <a:pPr lvl="1"/>
            <a:r>
              <a:rPr lang="en-US" dirty="0"/>
              <a:t>The defendant must have knowledge (</a:t>
            </a:r>
            <a:r>
              <a:rPr lang="en-US" i="1" dirty="0"/>
              <a:t>scienter</a:t>
            </a:r>
            <a:r>
              <a:rPr lang="en-US" dirty="0"/>
              <a:t>) that the claim was false.</a:t>
            </a:r>
          </a:p>
          <a:p>
            <a:pPr lvl="1"/>
            <a:r>
              <a:rPr lang="en-US" dirty="0"/>
              <a:t>The falsity must be material to the government’s decision to pay.</a:t>
            </a:r>
          </a:p>
        </p:txBody>
      </p:sp>
    </p:spTree>
    <p:extLst>
      <p:ext uri="{BB962C8B-B14F-4D97-AF65-F5344CB8AC3E}">
        <p14:creationId xmlns:p14="http://schemas.microsoft.com/office/powerpoint/2010/main" val="95137841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Elements - Claim</a:t>
            </a:r>
          </a:p>
        </p:txBody>
      </p:sp>
      <p:sp>
        <p:nvSpPr>
          <p:cNvPr id="3" name="Content Placeholder 2"/>
          <p:cNvSpPr>
            <a:spLocks noGrp="1"/>
          </p:cNvSpPr>
          <p:nvPr>
            <p:ph sz="quarter" idx="11"/>
          </p:nvPr>
        </p:nvSpPr>
        <p:spPr>
          <a:xfrm>
            <a:off x="298450" y="914400"/>
            <a:ext cx="8540750" cy="5334000"/>
          </a:xfrm>
        </p:spPr>
        <p:txBody>
          <a:bodyPr>
            <a:normAutofit/>
          </a:bodyPr>
          <a:lstStyle/>
          <a:p>
            <a:r>
              <a:rPr lang="en-US" dirty="0"/>
              <a:t>The “claim” is typically the easiest element to satisfy</a:t>
            </a:r>
          </a:p>
          <a:p>
            <a:r>
              <a:rPr lang="en-US" dirty="0"/>
              <a:t>Broadly defined as any request or demand for payment to the government, or to a prime contractor, or to a recipient of federal funds.	</a:t>
            </a:r>
          </a:p>
          <a:p>
            <a:pPr lvl="1"/>
            <a:r>
              <a:rPr lang="en-US" dirty="0"/>
              <a:t>There are more twists and turns, but for our purposes today, this is sufficient.</a:t>
            </a:r>
          </a:p>
        </p:txBody>
      </p:sp>
    </p:spTree>
    <p:extLst>
      <p:ext uri="{BB962C8B-B14F-4D97-AF65-F5344CB8AC3E}">
        <p14:creationId xmlns:p14="http://schemas.microsoft.com/office/powerpoint/2010/main" val="310993336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Elements - Falsity</a:t>
            </a:r>
          </a:p>
        </p:txBody>
      </p:sp>
      <p:sp>
        <p:nvSpPr>
          <p:cNvPr id="3" name="Content Placeholder 2"/>
          <p:cNvSpPr>
            <a:spLocks noGrp="1"/>
          </p:cNvSpPr>
          <p:nvPr>
            <p:ph sz="quarter" idx="11"/>
          </p:nvPr>
        </p:nvSpPr>
        <p:spPr>
          <a:xfrm>
            <a:off x="298450" y="914400"/>
            <a:ext cx="8540750" cy="5334000"/>
          </a:xfrm>
        </p:spPr>
        <p:txBody>
          <a:bodyPr>
            <a:normAutofit/>
          </a:bodyPr>
          <a:lstStyle/>
          <a:p>
            <a:r>
              <a:rPr lang="en-US" dirty="0"/>
              <a:t>“Falsity” (false or fraudulent) is judged within the totality of relevant facts and circumstances.</a:t>
            </a:r>
          </a:p>
          <a:p>
            <a:pPr lvl="1"/>
            <a:r>
              <a:rPr lang="en-US" dirty="0"/>
              <a:t>Falsity may not be obvious on the face of a claim</a:t>
            </a:r>
          </a:p>
          <a:p>
            <a:pPr lvl="1"/>
            <a:r>
              <a:rPr lang="en-US" dirty="0"/>
              <a:t>Can take into account contractual relationship, regulatory framework, and course-of-dealing between the parties.</a:t>
            </a:r>
          </a:p>
          <a:p>
            <a:r>
              <a:rPr lang="en-US" dirty="0"/>
              <a:t>Often need to wrestle with falsity and </a:t>
            </a:r>
            <a:r>
              <a:rPr lang="en-US" i="1" dirty="0"/>
              <a:t>scienter</a:t>
            </a:r>
            <a:r>
              <a:rPr lang="en-US" dirty="0"/>
              <a:t> together, as knowledge and falsity tend to go hand-in-hand in FCA analyses.</a:t>
            </a:r>
          </a:p>
          <a:p>
            <a:pPr lvl="1"/>
            <a:r>
              <a:rPr lang="en-US" dirty="0"/>
              <a:t>As a general matter, the more confusing/ambiguous a requirement, the harder it is to prove falsity (and </a:t>
            </a:r>
            <a:r>
              <a:rPr lang="en-US" i="1" dirty="0"/>
              <a:t>scienter</a:t>
            </a:r>
            <a:r>
              <a:rPr lang="en-US" dirty="0"/>
              <a:t>) but it can take significant legal spend to establish the confusion.</a:t>
            </a:r>
          </a:p>
          <a:p>
            <a:endParaRPr lang="en-US" dirty="0"/>
          </a:p>
        </p:txBody>
      </p:sp>
    </p:spTree>
    <p:extLst>
      <p:ext uri="{BB962C8B-B14F-4D97-AF65-F5344CB8AC3E}">
        <p14:creationId xmlns:p14="http://schemas.microsoft.com/office/powerpoint/2010/main" val="83590299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22" y="247453"/>
            <a:ext cx="8539978" cy="482374"/>
          </a:xfrm>
        </p:spPr>
        <p:txBody>
          <a:bodyPr>
            <a:normAutofit fontScale="90000"/>
          </a:bodyPr>
          <a:lstStyle/>
          <a:p>
            <a:r>
              <a:rPr lang="en-US" dirty="0"/>
              <a:t>Elements – Knowledge/</a:t>
            </a:r>
            <a:r>
              <a:rPr lang="en-US" i="1" dirty="0"/>
              <a:t>Scienter</a:t>
            </a:r>
            <a:endParaRPr lang="en-US" dirty="0"/>
          </a:p>
        </p:txBody>
      </p:sp>
      <p:sp>
        <p:nvSpPr>
          <p:cNvPr id="3" name="Content Placeholder 2"/>
          <p:cNvSpPr>
            <a:spLocks noGrp="1"/>
          </p:cNvSpPr>
          <p:nvPr>
            <p:ph sz="quarter" idx="11"/>
          </p:nvPr>
        </p:nvSpPr>
        <p:spPr>
          <a:xfrm>
            <a:off x="298450" y="914400"/>
            <a:ext cx="8540750" cy="5334000"/>
          </a:xfrm>
        </p:spPr>
        <p:txBody>
          <a:bodyPr>
            <a:normAutofit fontScale="92500"/>
          </a:bodyPr>
          <a:lstStyle/>
          <a:p>
            <a:r>
              <a:rPr lang="en-US" dirty="0"/>
              <a:t>Specific intent to defraud is not a required element.  The 1986 amendments to the FCA did away with that.  </a:t>
            </a:r>
          </a:p>
          <a:p>
            <a:pPr lvl="1"/>
            <a:r>
              <a:rPr lang="en-US" dirty="0"/>
              <a:t>This is important.  You will often hear “I did not intend to ________.”  May be relevant to criminal FCA, it is not applicable in civil FCA analysis.</a:t>
            </a:r>
          </a:p>
          <a:p>
            <a:r>
              <a:rPr lang="en-US" dirty="0"/>
              <a:t>Instead, knowledge/</a:t>
            </a:r>
            <a:r>
              <a:rPr lang="en-US" i="1" dirty="0"/>
              <a:t>scienter</a:t>
            </a:r>
            <a:r>
              <a:rPr lang="en-US" dirty="0"/>
              <a:t> can be established by:</a:t>
            </a:r>
          </a:p>
          <a:p>
            <a:pPr lvl="1"/>
            <a:r>
              <a:rPr lang="en-US" dirty="0"/>
              <a:t>Actual knowledge of falsity</a:t>
            </a:r>
          </a:p>
          <a:p>
            <a:pPr lvl="2"/>
            <a:r>
              <a:rPr lang="en-US" dirty="0"/>
              <a:t>Subjective knowledge</a:t>
            </a:r>
          </a:p>
          <a:p>
            <a:pPr lvl="1"/>
            <a:r>
              <a:rPr lang="en-US" dirty="0"/>
              <a:t>Deliberate ignorance of falsity</a:t>
            </a:r>
          </a:p>
          <a:p>
            <a:pPr lvl="2"/>
            <a:r>
              <a:rPr lang="en-US" dirty="0"/>
              <a:t>Willful blindness permitting an inference of intent</a:t>
            </a:r>
          </a:p>
          <a:p>
            <a:pPr lvl="1"/>
            <a:r>
              <a:rPr lang="en-US" dirty="0"/>
              <a:t>Reckless disregard of truth</a:t>
            </a:r>
          </a:p>
          <a:p>
            <a:pPr lvl="2"/>
            <a:r>
              <a:rPr lang="en-US" dirty="0"/>
              <a:t>“Gross negligence-plus”</a:t>
            </a:r>
          </a:p>
          <a:p>
            <a:r>
              <a:rPr lang="en-US" dirty="0"/>
              <a:t>Knowledge is at the level of the “wrongdoer” – e.g., repair tech certifying repairs done when they did not do the work can have appropriate knowledge even if the billing department submitting the invoice has no knowledge of the underlying facts.  Same with a subcontractor with knowledge sending invoices through an otherwise ignorant prime contractor.</a:t>
            </a:r>
          </a:p>
          <a:p>
            <a:endParaRPr lang="en-US" dirty="0"/>
          </a:p>
        </p:txBody>
      </p:sp>
    </p:spTree>
    <p:extLst>
      <p:ext uri="{BB962C8B-B14F-4D97-AF65-F5344CB8AC3E}">
        <p14:creationId xmlns:p14="http://schemas.microsoft.com/office/powerpoint/2010/main" val="3843374969"/>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10.0.17763.0"/>
  <p:tag name="AS_RELEASE_DATE" val="2017.05.17"/>
  <p:tag name="AS_TITLE" val="Aspose.Slides for .NET 4.0"/>
  <p:tag name="AS_VERSION" val="17.5"/>
</p:tagLst>
</file>

<file path=ppt/theme/theme1.xml><?xml version="1.0" encoding="utf-8"?>
<a:theme xmlns:a="http://schemas.openxmlformats.org/drawingml/2006/main" name="Standard Content">
  <a:themeElements>
    <a:clrScheme name="Jenner Brand">
      <a:dk1>
        <a:srgbClr val="000E52"/>
      </a:dk1>
      <a:lt1>
        <a:srgbClr val="FFFFFF"/>
      </a:lt1>
      <a:dk2>
        <a:srgbClr val="000E52"/>
      </a:dk2>
      <a:lt2>
        <a:srgbClr val="FFFFFF"/>
      </a:lt2>
      <a:accent1>
        <a:srgbClr val="0071E5"/>
      </a:accent1>
      <a:accent2>
        <a:srgbClr val="000E52"/>
      </a:accent2>
      <a:accent3>
        <a:srgbClr val="70B8FF"/>
      </a:accent3>
      <a:accent4>
        <a:srgbClr val="0071E5"/>
      </a:accent4>
      <a:accent5>
        <a:srgbClr val="FFD000"/>
      </a:accent5>
      <a:accent6>
        <a:srgbClr val="000E52"/>
      </a:accent6>
      <a:hlink>
        <a:srgbClr val="0071E5"/>
      </a:hlink>
      <a:folHlink>
        <a:srgbClr val="0071E5"/>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Jenner New Brand PPT Template 4-3" id="{66AD6D6B-5DD3-2D43-BAF6-D4CA9151FD1F}" vid="{DA9180C4-FB8D-E544-8DC3-21CA95D56B7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51C6DA21CA6D841807C135BA5D296FE" ma:contentTypeVersion="0" ma:contentTypeDescription="Create a new document." ma:contentTypeScope="" ma:versionID="8a8d1ac527b65250ca5f9cc7cb187fc8">
  <xsd:schema xmlns:xsd="http://www.w3.org/2001/XMLSchema" xmlns:xs="http://www.w3.org/2001/XMLSchema" xmlns:p="http://schemas.microsoft.com/office/2006/metadata/properties" targetNamespace="http://schemas.microsoft.com/office/2006/metadata/properties" ma:root="true" ma:fieldsID="9783ab9816b9e7e8d9c19e15bc5b27c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5E9089D-265F-476B-B649-5E91A99B41A9}">
  <ds:schemaRefs>
    <ds:schemaRef ds:uri="http://schemas.microsoft.com/sharepoint/v3/contenttype/forms"/>
  </ds:schemaRefs>
</ds:datastoreItem>
</file>

<file path=customXml/itemProps2.xml><?xml version="1.0" encoding="utf-8"?>
<ds:datastoreItem xmlns:ds="http://schemas.openxmlformats.org/officeDocument/2006/customXml" ds:itemID="{3186942A-82FB-4300-B6AB-317425EC0A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F044D4C0-EF06-4FF5-A31D-405459F83F40}">
  <ds:schemaRefs>
    <ds:schemaRef ds:uri="http://www.w3.org/XML/1998/namespace"/>
    <ds:schemaRef ds:uri="http://purl.org/dc/elements/1.1/"/>
    <ds:schemaRef ds:uri="http://schemas.microsoft.com/office/infopath/2007/PartnerControls"/>
    <ds:schemaRef ds:uri="http://schemas.microsoft.com/office/2006/metadata/properties"/>
    <ds:schemaRef ds:uri="http://purl.org/dc/terms/"/>
    <ds:schemaRef ds:uri="http://schemas.microsoft.com/office/2006/documentManagement/types"/>
    <ds:schemaRef ds:uri="http://purl.org/dc/dcmitype/"/>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Jenner New Brand PPT Template 4-3</Template>
  <TotalTime>195</TotalTime>
  <Words>1326</Words>
  <Application>Microsoft Office PowerPoint</Application>
  <PresentationFormat>On-screen Show (4:3)</PresentationFormat>
  <Paragraphs>111</Paragraphs>
  <Slides>13</Slides>
  <Notes>13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System Font Regular</vt:lpstr>
      <vt:lpstr>Arial</vt:lpstr>
      <vt:lpstr>Calibri</vt:lpstr>
      <vt:lpstr>Calibri Light</vt:lpstr>
      <vt:lpstr>Cambria</vt:lpstr>
      <vt:lpstr>IBM Plex Sans Light</vt:lpstr>
      <vt:lpstr>Symbol</vt:lpstr>
      <vt:lpstr>Wingdings</vt:lpstr>
      <vt:lpstr>Standard Content</vt:lpstr>
      <vt:lpstr>False Claims Act – 201 Level</vt:lpstr>
      <vt:lpstr>Summary of 101-Level Training</vt:lpstr>
      <vt:lpstr>Scope/Applicability</vt:lpstr>
      <vt:lpstr>History of the Statute</vt:lpstr>
      <vt:lpstr>History of the Statute - continued</vt:lpstr>
      <vt:lpstr>Elements</vt:lpstr>
      <vt:lpstr>Elements - Claim</vt:lpstr>
      <vt:lpstr>Elements - Falsity</vt:lpstr>
      <vt:lpstr>Elements – Knowledge/Scienter</vt:lpstr>
      <vt:lpstr>Elements – Knowledge/Scienter – sidebar discussion</vt:lpstr>
      <vt:lpstr>Elements – Materiality</vt:lpstr>
      <vt:lpstr>Pleading Requirement</vt:lpstr>
      <vt:lpstr>FCA Resolution Example – Booz Allen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Government Contracts</dc:title>
  <dc:creator>Business Services</dc:creator>
  <cp:lastModifiedBy>Robbins, David B.</cp:lastModifiedBy>
  <cp:revision>13</cp:revision>
  <dcterms:created xsi:type="dcterms:W3CDTF">2023-09-22T14:35:17Z</dcterms:created>
  <dcterms:modified xsi:type="dcterms:W3CDTF">2023-09-26T17:29:10Z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0x010100B51C6DA21CA6D841807C135BA5D296FE</vt:lpwstr>
  </property>
</Properties>
</file>